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16A794-EECA-401A-9F8F-7E199B50F74B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DBAD0-CE7A-4A77-9011-D448EBE1AC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1.10 – Distributive Property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28274" y="452725"/>
            <a:ext cx="3221667" cy="731386"/>
            <a:chOff x="3028274" y="452725"/>
            <a:chExt cx="3221667" cy="731386"/>
          </a:xfrm>
        </p:grpSpPr>
        <p:sp>
          <p:nvSpPr>
            <p:cNvPr id="2" name="Freeform 1"/>
            <p:cNvSpPr/>
            <p:nvPr/>
          </p:nvSpPr>
          <p:spPr>
            <a:xfrm>
              <a:off x="3028274" y="486339"/>
              <a:ext cx="340846" cy="697772"/>
            </a:xfrm>
            <a:custGeom>
              <a:avLst/>
              <a:gdLst/>
              <a:ahLst/>
              <a:cxnLst/>
              <a:rect l="0" t="0" r="0" b="0"/>
              <a:pathLst>
                <a:path w="340846" h="697772">
                  <a:moveTo>
                    <a:pt x="340845" y="124313"/>
                  </a:moveTo>
                  <a:lnTo>
                    <a:pt x="293406" y="153622"/>
                  </a:lnTo>
                  <a:lnTo>
                    <a:pt x="240681" y="209266"/>
                  </a:lnTo>
                  <a:lnTo>
                    <a:pt x="190031" y="272730"/>
                  </a:lnTo>
                  <a:lnTo>
                    <a:pt x="154854" y="330078"/>
                  </a:lnTo>
                  <a:lnTo>
                    <a:pt x="128081" y="390013"/>
                  </a:lnTo>
                  <a:lnTo>
                    <a:pt x="96061" y="450808"/>
                  </a:lnTo>
                  <a:lnTo>
                    <a:pt x="75380" y="504055"/>
                  </a:lnTo>
                  <a:lnTo>
                    <a:pt x="54701" y="554043"/>
                  </a:lnTo>
                  <a:lnTo>
                    <a:pt x="48611" y="603761"/>
                  </a:lnTo>
                  <a:lnTo>
                    <a:pt x="48893" y="664292"/>
                  </a:lnTo>
                  <a:lnTo>
                    <a:pt x="57451" y="684448"/>
                  </a:lnTo>
                  <a:lnTo>
                    <a:pt x="66517" y="690759"/>
                  </a:lnTo>
                  <a:lnTo>
                    <a:pt x="92190" y="697771"/>
                  </a:lnTo>
                  <a:lnTo>
                    <a:pt x="119977" y="694648"/>
                  </a:lnTo>
                  <a:lnTo>
                    <a:pt x="182731" y="673202"/>
                  </a:lnTo>
                  <a:lnTo>
                    <a:pt x="221337" y="646866"/>
                  </a:lnTo>
                  <a:lnTo>
                    <a:pt x="253183" y="611116"/>
                  </a:lnTo>
                  <a:lnTo>
                    <a:pt x="266009" y="588675"/>
                  </a:lnTo>
                  <a:lnTo>
                    <a:pt x="274217" y="550721"/>
                  </a:lnTo>
                  <a:lnTo>
                    <a:pt x="275821" y="488739"/>
                  </a:lnTo>
                  <a:lnTo>
                    <a:pt x="267896" y="446891"/>
                  </a:lnTo>
                  <a:lnTo>
                    <a:pt x="232655" y="391733"/>
                  </a:lnTo>
                  <a:lnTo>
                    <a:pt x="171082" y="335437"/>
                  </a:lnTo>
                  <a:lnTo>
                    <a:pt x="110432" y="296785"/>
                  </a:lnTo>
                  <a:lnTo>
                    <a:pt x="47323" y="246791"/>
                  </a:lnTo>
                  <a:lnTo>
                    <a:pt x="24068" y="217925"/>
                  </a:lnTo>
                  <a:lnTo>
                    <a:pt x="1226" y="160687"/>
                  </a:lnTo>
                  <a:lnTo>
                    <a:pt x="0" y="136970"/>
                  </a:lnTo>
                  <a:lnTo>
                    <a:pt x="8745" y="93148"/>
                  </a:lnTo>
                  <a:lnTo>
                    <a:pt x="23946" y="61267"/>
                  </a:lnTo>
                  <a:lnTo>
                    <a:pt x="42854" y="43260"/>
                  </a:lnTo>
                  <a:lnTo>
                    <a:pt x="93119" y="12637"/>
                  </a:lnTo>
                  <a:lnTo>
                    <a:pt x="139803" y="2317"/>
                  </a:lnTo>
                  <a:lnTo>
                    <a:pt x="199574" y="0"/>
                  </a:lnTo>
                  <a:lnTo>
                    <a:pt x="241145" y="7801"/>
                  </a:lnTo>
                  <a:lnTo>
                    <a:pt x="264948" y="18328"/>
                  </a:lnTo>
                  <a:lnTo>
                    <a:pt x="284106" y="37044"/>
                  </a:lnTo>
                  <a:lnTo>
                    <a:pt x="304926" y="73889"/>
                  </a:lnTo>
                  <a:lnTo>
                    <a:pt x="315384" y="117562"/>
                  </a:lnTo>
                  <a:lnTo>
                    <a:pt x="315364" y="158188"/>
                  </a:lnTo>
                  <a:lnTo>
                    <a:pt x="309259" y="187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27088" y="84227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3189" y="53875"/>
                  </a:lnTo>
                  <a:lnTo>
                    <a:pt x="38821" y="114752"/>
                  </a:lnTo>
                  <a:lnTo>
                    <a:pt x="18781" y="1366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63917" y="831751"/>
              <a:ext cx="221099" cy="178985"/>
            </a:xfrm>
            <a:custGeom>
              <a:avLst/>
              <a:gdLst/>
              <a:ahLst/>
              <a:cxnLst/>
              <a:rect l="0" t="0" r="0" b="0"/>
              <a:pathLst>
                <a:path w="221099" h="178985">
                  <a:moveTo>
                    <a:pt x="221098" y="178984"/>
                  </a:moveTo>
                  <a:lnTo>
                    <a:pt x="162535" y="129486"/>
                  </a:lnTo>
                  <a:lnTo>
                    <a:pt x="108858" y="79527"/>
                  </a:lnTo>
                  <a:lnTo>
                    <a:pt x="50022" y="36555"/>
                  </a:lnTo>
                  <a:lnTo>
                    <a:pt x="14227" y="64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49642" y="452725"/>
              <a:ext cx="135457" cy="642239"/>
            </a:xfrm>
            <a:custGeom>
              <a:avLst/>
              <a:gdLst/>
              <a:ahLst/>
              <a:cxnLst/>
              <a:rect l="0" t="0" r="0" b="0"/>
              <a:pathLst>
                <a:path w="135457" h="642239">
                  <a:moveTo>
                    <a:pt x="124928" y="0"/>
                  </a:moveTo>
                  <a:lnTo>
                    <a:pt x="89011" y="55045"/>
                  </a:lnTo>
                  <a:lnTo>
                    <a:pt x="64714" y="109572"/>
                  </a:lnTo>
                  <a:lnTo>
                    <a:pt x="48985" y="159198"/>
                  </a:lnTo>
                  <a:lnTo>
                    <a:pt x="32626" y="210946"/>
                  </a:lnTo>
                  <a:lnTo>
                    <a:pt x="16618" y="269656"/>
                  </a:lnTo>
                  <a:lnTo>
                    <a:pt x="3361" y="331859"/>
                  </a:lnTo>
                  <a:lnTo>
                    <a:pt x="0" y="384288"/>
                  </a:lnTo>
                  <a:lnTo>
                    <a:pt x="1344" y="439077"/>
                  </a:lnTo>
                  <a:lnTo>
                    <a:pt x="18454" y="490280"/>
                  </a:lnTo>
                  <a:lnTo>
                    <a:pt x="28473" y="520889"/>
                  </a:lnTo>
                  <a:lnTo>
                    <a:pt x="53844" y="562089"/>
                  </a:lnTo>
                  <a:lnTo>
                    <a:pt x="106223" y="619354"/>
                  </a:lnTo>
                  <a:lnTo>
                    <a:pt x="135456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79855" y="607932"/>
              <a:ext cx="294799" cy="418607"/>
            </a:xfrm>
            <a:custGeom>
              <a:avLst/>
              <a:gdLst/>
              <a:ahLst/>
              <a:cxnLst/>
              <a:rect l="0" t="0" r="0" b="0"/>
              <a:pathLst>
                <a:path w="294799" h="418607">
                  <a:moveTo>
                    <a:pt x="0" y="108005"/>
                  </a:moveTo>
                  <a:lnTo>
                    <a:pt x="14572" y="65314"/>
                  </a:lnTo>
                  <a:lnTo>
                    <a:pt x="27533" y="45747"/>
                  </a:lnTo>
                  <a:lnTo>
                    <a:pt x="54561" y="22748"/>
                  </a:lnTo>
                  <a:lnTo>
                    <a:pt x="111127" y="0"/>
                  </a:lnTo>
                  <a:lnTo>
                    <a:pt x="134787" y="1901"/>
                  </a:lnTo>
                  <a:lnTo>
                    <a:pt x="146010" y="5684"/>
                  </a:lnTo>
                  <a:lnTo>
                    <a:pt x="164719" y="22365"/>
                  </a:lnTo>
                  <a:lnTo>
                    <a:pt x="210241" y="81611"/>
                  </a:lnTo>
                  <a:lnTo>
                    <a:pt x="237216" y="138888"/>
                  </a:lnTo>
                  <a:lnTo>
                    <a:pt x="256005" y="192141"/>
                  </a:lnTo>
                  <a:lnTo>
                    <a:pt x="260619" y="251140"/>
                  </a:lnTo>
                  <a:lnTo>
                    <a:pt x="253215" y="299504"/>
                  </a:lnTo>
                  <a:lnTo>
                    <a:pt x="235553" y="337101"/>
                  </a:lnTo>
                  <a:lnTo>
                    <a:pt x="185640" y="394176"/>
                  </a:lnTo>
                  <a:lnTo>
                    <a:pt x="166734" y="409107"/>
                  </a:lnTo>
                  <a:lnTo>
                    <a:pt x="140394" y="417303"/>
                  </a:lnTo>
                  <a:lnTo>
                    <a:pt x="112700" y="418606"/>
                  </a:lnTo>
                  <a:lnTo>
                    <a:pt x="92592" y="411387"/>
                  </a:lnTo>
                  <a:lnTo>
                    <a:pt x="68119" y="394168"/>
                  </a:lnTo>
                  <a:lnTo>
                    <a:pt x="59521" y="374789"/>
                  </a:lnTo>
                  <a:lnTo>
                    <a:pt x="57228" y="363070"/>
                  </a:lnTo>
                  <a:lnTo>
                    <a:pt x="60920" y="340690"/>
                  </a:lnTo>
                  <a:lnTo>
                    <a:pt x="71529" y="320215"/>
                  </a:lnTo>
                  <a:lnTo>
                    <a:pt x="87942" y="303317"/>
                  </a:lnTo>
                  <a:lnTo>
                    <a:pt x="116914" y="286238"/>
                  </a:lnTo>
                  <a:lnTo>
                    <a:pt x="137359" y="283926"/>
                  </a:lnTo>
                  <a:lnTo>
                    <a:pt x="190747" y="294992"/>
                  </a:lnTo>
                  <a:lnTo>
                    <a:pt x="251228" y="311686"/>
                  </a:lnTo>
                  <a:lnTo>
                    <a:pt x="294798" y="329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08343" y="684352"/>
              <a:ext cx="234555" cy="343052"/>
            </a:xfrm>
            <a:custGeom>
              <a:avLst/>
              <a:gdLst/>
              <a:ahLst/>
              <a:cxnLst/>
              <a:rect l="0" t="0" r="0" b="0"/>
              <a:pathLst>
                <a:path w="234555" h="343052">
                  <a:moveTo>
                    <a:pt x="161107" y="0"/>
                  </a:moveTo>
                  <a:lnTo>
                    <a:pt x="133161" y="0"/>
                  </a:lnTo>
                  <a:lnTo>
                    <a:pt x="110083" y="9358"/>
                  </a:lnTo>
                  <a:lnTo>
                    <a:pt x="63271" y="47809"/>
                  </a:lnTo>
                  <a:lnTo>
                    <a:pt x="36193" y="83446"/>
                  </a:lnTo>
                  <a:lnTo>
                    <a:pt x="15377" y="137409"/>
                  </a:lnTo>
                  <a:lnTo>
                    <a:pt x="0" y="193129"/>
                  </a:lnTo>
                  <a:lnTo>
                    <a:pt x="418" y="235168"/>
                  </a:lnTo>
                  <a:lnTo>
                    <a:pt x="12210" y="282889"/>
                  </a:lnTo>
                  <a:lnTo>
                    <a:pt x="35856" y="322991"/>
                  </a:lnTo>
                  <a:lnTo>
                    <a:pt x="42511" y="331141"/>
                  </a:lnTo>
                  <a:lnTo>
                    <a:pt x="65504" y="340196"/>
                  </a:lnTo>
                  <a:lnTo>
                    <a:pt x="92881" y="343051"/>
                  </a:lnTo>
                  <a:lnTo>
                    <a:pt x="116747" y="340420"/>
                  </a:lnTo>
                  <a:lnTo>
                    <a:pt x="149913" y="326773"/>
                  </a:lnTo>
                  <a:lnTo>
                    <a:pt x="191392" y="292795"/>
                  </a:lnTo>
                  <a:lnTo>
                    <a:pt x="214664" y="262619"/>
                  </a:lnTo>
                  <a:lnTo>
                    <a:pt x="228318" y="230281"/>
                  </a:lnTo>
                  <a:lnTo>
                    <a:pt x="233525" y="178025"/>
                  </a:lnTo>
                  <a:lnTo>
                    <a:pt x="234554" y="122643"/>
                  </a:lnTo>
                  <a:lnTo>
                    <a:pt x="228455" y="97792"/>
                  </a:lnTo>
                  <a:lnTo>
                    <a:pt x="211868" y="67190"/>
                  </a:lnTo>
                  <a:lnTo>
                    <a:pt x="196536" y="50919"/>
                  </a:lnTo>
                  <a:lnTo>
                    <a:pt x="15057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22176" y="76858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878" y="169529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37948" y="85280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8333"/>
                  </a:lnTo>
                  <a:lnTo>
                    <a:pt x="102509" y="10095"/>
                  </a:lnTo>
                  <a:lnTo>
                    <a:pt x="46938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948601" y="68435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9887" y="49263"/>
                  </a:lnTo>
                  <a:lnTo>
                    <a:pt x="13821" y="100514"/>
                  </a:lnTo>
                  <a:lnTo>
                    <a:pt x="10334" y="156124"/>
                  </a:lnTo>
                  <a:lnTo>
                    <a:pt x="2388" y="211253"/>
                  </a:lnTo>
                  <a:lnTo>
                    <a:pt x="471" y="272446"/>
                  </a:lnTo>
                  <a:lnTo>
                    <a:pt x="139" y="323530"/>
                  </a:lnTo>
                  <a:lnTo>
                    <a:pt x="61" y="35202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27927" y="726466"/>
              <a:ext cx="231203" cy="176948"/>
            </a:xfrm>
            <a:custGeom>
              <a:avLst/>
              <a:gdLst/>
              <a:ahLst/>
              <a:cxnLst/>
              <a:rect l="0" t="0" r="0" b="0"/>
              <a:pathLst>
                <a:path w="231203" h="176948">
                  <a:moveTo>
                    <a:pt x="231202" y="136870"/>
                  </a:moveTo>
                  <a:lnTo>
                    <a:pt x="193725" y="145204"/>
                  </a:lnTo>
                  <a:lnTo>
                    <a:pt x="142301" y="152554"/>
                  </a:lnTo>
                  <a:lnTo>
                    <a:pt x="84574" y="168673"/>
                  </a:lnTo>
                  <a:lnTo>
                    <a:pt x="49327" y="175929"/>
                  </a:lnTo>
                  <a:lnTo>
                    <a:pt x="36252" y="176947"/>
                  </a:lnTo>
                  <a:lnTo>
                    <a:pt x="15486" y="171840"/>
                  </a:lnTo>
                  <a:lnTo>
                    <a:pt x="6673" y="167202"/>
                  </a:lnTo>
                  <a:lnTo>
                    <a:pt x="1968" y="160601"/>
                  </a:lnTo>
                  <a:lnTo>
                    <a:pt x="0" y="152691"/>
                  </a:lnTo>
                  <a:lnTo>
                    <a:pt x="2821" y="124790"/>
                  </a:lnTo>
                  <a:lnTo>
                    <a:pt x="17550" y="66259"/>
                  </a:lnTo>
                  <a:lnTo>
                    <a:pt x="31245" y="24787"/>
                  </a:lnTo>
                  <a:lnTo>
                    <a:pt x="416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43357" y="484310"/>
              <a:ext cx="206584" cy="652768"/>
            </a:xfrm>
            <a:custGeom>
              <a:avLst/>
              <a:gdLst/>
              <a:ahLst/>
              <a:cxnLst/>
              <a:rect l="0" t="0" r="0" b="0"/>
              <a:pathLst>
                <a:path w="206584" h="652768">
                  <a:moveTo>
                    <a:pt x="0" y="0"/>
                  </a:moveTo>
                  <a:lnTo>
                    <a:pt x="52705" y="59941"/>
                  </a:lnTo>
                  <a:lnTo>
                    <a:pt x="105084" y="118539"/>
                  </a:lnTo>
                  <a:lnTo>
                    <a:pt x="148817" y="180608"/>
                  </a:lnTo>
                  <a:lnTo>
                    <a:pt x="179634" y="238080"/>
                  </a:lnTo>
                  <a:lnTo>
                    <a:pt x="197114" y="286182"/>
                  </a:lnTo>
                  <a:lnTo>
                    <a:pt x="206583" y="340598"/>
                  </a:lnTo>
                  <a:lnTo>
                    <a:pt x="206269" y="398056"/>
                  </a:lnTo>
                  <a:lnTo>
                    <a:pt x="195648" y="449006"/>
                  </a:lnTo>
                  <a:lnTo>
                    <a:pt x="171098" y="508143"/>
                  </a:lnTo>
                  <a:lnTo>
                    <a:pt x="139876" y="567518"/>
                  </a:lnTo>
                  <a:lnTo>
                    <a:pt x="124113" y="596703"/>
                  </a:lnTo>
                  <a:lnTo>
                    <a:pt x="7370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374058" y="22154"/>
            <a:ext cx="2216575" cy="539196"/>
            <a:chOff x="3374058" y="22154"/>
            <a:chExt cx="2216575" cy="539196"/>
          </a:xfrm>
        </p:grpSpPr>
        <p:sp>
          <p:nvSpPr>
            <p:cNvPr id="14" name="Freeform 13"/>
            <p:cNvSpPr/>
            <p:nvPr/>
          </p:nvSpPr>
          <p:spPr>
            <a:xfrm>
              <a:off x="3379647" y="169406"/>
              <a:ext cx="1231836" cy="325434"/>
            </a:xfrm>
            <a:custGeom>
              <a:avLst/>
              <a:gdLst/>
              <a:ahLst/>
              <a:cxnLst/>
              <a:rect l="0" t="0" r="0" b="0"/>
              <a:pathLst>
                <a:path w="1231836" h="325434">
                  <a:moveTo>
                    <a:pt x="0" y="325433"/>
                  </a:moveTo>
                  <a:lnTo>
                    <a:pt x="0" y="303076"/>
                  </a:lnTo>
                  <a:lnTo>
                    <a:pt x="11179" y="272405"/>
                  </a:lnTo>
                  <a:lnTo>
                    <a:pt x="45782" y="220097"/>
                  </a:lnTo>
                  <a:lnTo>
                    <a:pt x="102488" y="160092"/>
                  </a:lnTo>
                  <a:lnTo>
                    <a:pt x="161726" y="103684"/>
                  </a:lnTo>
                  <a:lnTo>
                    <a:pt x="220419" y="67681"/>
                  </a:lnTo>
                  <a:lnTo>
                    <a:pt x="271070" y="45251"/>
                  </a:lnTo>
                  <a:lnTo>
                    <a:pt x="323123" y="29376"/>
                  </a:lnTo>
                  <a:lnTo>
                    <a:pt x="385878" y="13532"/>
                  </a:lnTo>
                  <a:lnTo>
                    <a:pt x="434998" y="3861"/>
                  </a:lnTo>
                  <a:lnTo>
                    <a:pt x="497231" y="0"/>
                  </a:lnTo>
                  <a:lnTo>
                    <a:pt x="554324" y="4826"/>
                  </a:lnTo>
                  <a:lnTo>
                    <a:pt x="615038" y="17045"/>
                  </a:lnTo>
                  <a:lnTo>
                    <a:pt x="670184" y="30723"/>
                  </a:lnTo>
                  <a:lnTo>
                    <a:pt x="726398" y="44690"/>
                  </a:lnTo>
                  <a:lnTo>
                    <a:pt x="776619" y="60796"/>
                  </a:lnTo>
                  <a:lnTo>
                    <a:pt x="838472" y="94080"/>
                  </a:lnTo>
                  <a:lnTo>
                    <a:pt x="897497" y="130107"/>
                  </a:lnTo>
                  <a:lnTo>
                    <a:pt x="948767" y="165317"/>
                  </a:lnTo>
                  <a:lnTo>
                    <a:pt x="1010678" y="210718"/>
                  </a:lnTo>
                  <a:lnTo>
                    <a:pt x="1066693" y="256817"/>
                  </a:lnTo>
                  <a:lnTo>
                    <a:pt x="1095946" y="279236"/>
                  </a:lnTo>
                  <a:lnTo>
                    <a:pt x="1099128" y="286446"/>
                  </a:lnTo>
                  <a:lnTo>
                    <a:pt x="1097740" y="293593"/>
                  </a:lnTo>
                  <a:lnTo>
                    <a:pt x="1093305" y="300697"/>
                  </a:lnTo>
                  <a:lnTo>
                    <a:pt x="1085669" y="304263"/>
                  </a:lnTo>
                  <a:lnTo>
                    <a:pt x="1036673" y="304700"/>
                  </a:lnTo>
                  <a:lnTo>
                    <a:pt x="976605" y="304440"/>
                  </a:lnTo>
                  <a:lnTo>
                    <a:pt x="913911" y="296051"/>
                  </a:lnTo>
                  <a:lnTo>
                    <a:pt x="859419" y="288693"/>
                  </a:lnTo>
                  <a:lnTo>
                    <a:pt x="819019" y="278315"/>
                  </a:lnTo>
                  <a:lnTo>
                    <a:pt x="819754" y="278813"/>
                  </a:lnTo>
                  <a:lnTo>
                    <a:pt x="876510" y="294376"/>
                  </a:lnTo>
                  <a:lnTo>
                    <a:pt x="937168" y="311465"/>
                  </a:lnTo>
                  <a:lnTo>
                    <a:pt x="993518" y="322327"/>
                  </a:lnTo>
                  <a:lnTo>
                    <a:pt x="1055038" y="324819"/>
                  </a:lnTo>
                  <a:lnTo>
                    <a:pt x="1103671" y="325251"/>
                  </a:lnTo>
                  <a:lnTo>
                    <a:pt x="1149537" y="314201"/>
                  </a:lnTo>
                  <a:lnTo>
                    <a:pt x="1181584" y="296109"/>
                  </a:lnTo>
                  <a:lnTo>
                    <a:pt x="1195073" y="279645"/>
                  </a:lnTo>
                  <a:lnTo>
                    <a:pt x="1213264" y="240479"/>
                  </a:lnTo>
                  <a:lnTo>
                    <a:pt x="1220888" y="184476"/>
                  </a:lnTo>
                  <a:lnTo>
                    <a:pt x="1229325" y="140312"/>
                  </a:lnTo>
                  <a:lnTo>
                    <a:pt x="1231835" y="114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4058" y="22154"/>
              <a:ext cx="2216575" cy="539196"/>
            </a:xfrm>
            <a:custGeom>
              <a:avLst/>
              <a:gdLst/>
              <a:ahLst/>
              <a:cxnLst/>
              <a:rect l="0" t="0" r="0" b="0"/>
              <a:pathLst>
                <a:path w="2216575" h="539196">
                  <a:moveTo>
                    <a:pt x="5589" y="472685"/>
                  </a:moveTo>
                  <a:lnTo>
                    <a:pt x="0" y="455917"/>
                  </a:lnTo>
                  <a:lnTo>
                    <a:pt x="3495" y="438327"/>
                  </a:lnTo>
                  <a:lnTo>
                    <a:pt x="37915" y="377685"/>
                  </a:lnTo>
                  <a:lnTo>
                    <a:pt x="53881" y="356763"/>
                  </a:lnTo>
                  <a:lnTo>
                    <a:pt x="110070" y="309804"/>
                  </a:lnTo>
                  <a:lnTo>
                    <a:pt x="166530" y="264582"/>
                  </a:lnTo>
                  <a:lnTo>
                    <a:pt x="220264" y="234526"/>
                  </a:lnTo>
                  <a:lnTo>
                    <a:pt x="274768" y="199993"/>
                  </a:lnTo>
                  <a:lnTo>
                    <a:pt x="326782" y="176361"/>
                  </a:lnTo>
                  <a:lnTo>
                    <a:pt x="375668" y="156378"/>
                  </a:lnTo>
                  <a:lnTo>
                    <a:pt x="433411" y="134254"/>
                  </a:lnTo>
                  <a:lnTo>
                    <a:pt x="495423" y="111383"/>
                  </a:lnTo>
                  <a:lnTo>
                    <a:pt x="546648" y="97091"/>
                  </a:lnTo>
                  <a:lnTo>
                    <a:pt x="610121" y="75013"/>
                  </a:lnTo>
                  <a:lnTo>
                    <a:pt x="668326" y="59040"/>
                  </a:lnTo>
                  <a:lnTo>
                    <a:pt x="730596" y="41079"/>
                  </a:lnTo>
                  <a:lnTo>
                    <a:pt x="785060" y="26991"/>
                  </a:lnTo>
                  <a:lnTo>
                    <a:pt x="840568" y="16454"/>
                  </a:lnTo>
                  <a:lnTo>
                    <a:pt x="895879" y="11512"/>
                  </a:lnTo>
                  <a:lnTo>
                    <a:pt x="952499" y="2606"/>
                  </a:lnTo>
                  <a:lnTo>
                    <a:pt x="1001833" y="0"/>
                  </a:lnTo>
                  <a:lnTo>
                    <a:pt x="1059214" y="397"/>
                  </a:lnTo>
                  <a:lnTo>
                    <a:pt x="1113781" y="6234"/>
                  </a:lnTo>
                  <a:lnTo>
                    <a:pt x="1164654" y="9654"/>
                  </a:lnTo>
                  <a:lnTo>
                    <a:pt x="1220710" y="20697"/>
                  </a:lnTo>
                  <a:lnTo>
                    <a:pt x="1270296" y="30706"/>
                  </a:lnTo>
                  <a:lnTo>
                    <a:pt x="1322033" y="44201"/>
                  </a:lnTo>
                  <a:lnTo>
                    <a:pt x="1371288" y="63017"/>
                  </a:lnTo>
                  <a:lnTo>
                    <a:pt x="1429852" y="90336"/>
                  </a:lnTo>
                  <a:lnTo>
                    <a:pt x="1492547" y="118262"/>
                  </a:lnTo>
                  <a:lnTo>
                    <a:pt x="1544272" y="146309"/>
                  </a:lnTo>
                  <a:lnTo>
                    <a:pt x="1599203" y="174379"/>
                  </a:lnTo>
                  <a:lnTo>
                    <a:pt x="1660799" y="217806"/>
                  </a:lnTo>
                  <a:lnTo>
                    <a:pt x="1723201" y="261922"/>
                  </a:lnTo>
                  <a:lnTo>
                    <a:pt x="1781914" y="304212"/>
                  </a:lnTo>
                  <a:lnTo>
                    <a:pt x="1839453" y="362426"/>
                  </a:lnTo>
                  <a:lnTo>
                    <a:pt x="1900636" y="420173"/>
                  </a:lnTo>
                  <a:lnTo>
                    <a:pt x="1961484" y="472487"/>
                  </a:lnTo>
                  <a:lnTo>
                    <a:pt x="2012882" y="521806"/>
                  </a:lnTo>
                  <a:lnTo>
                    <a:pt x="2012929" y="524150"/>
                  </a:lnTo>
                  <a:lnTo>
                    <a:pt x="1972788" y="510903"/>
                  </a:lnTo>
                  <a:lnTo>
                    <a:pt x="1918442" y="485358"/>
                  </a:lnTo>
                  <a:lnTo>
                    <a:pt x="1864965" y="464010"/>
                  </a:lnTo>
                  <a:lnTo>
                    <a:pt x="1806800" y="433472"/>
                  </a:lnTo>
                  <a:lnTo>
                    <a:pt x="1795992" y="428996"/>
                  </a:lnTo>
                  <a:lnTo>
                    <a:pt x="1791127" y="428351"/>
                  </a:lnTo>
                  <a:lnTo>
                    <a:pt x="1790223" y="430261"/>
                  </a:lnTo>
                  <a:lnTo>
                    <a:pt x="1791960" y="433874"/>
                  </a:lnTo>
                  <a:lnTo>
                    <a:pt x="1827200" y="455313"/>
                  </a:lnTo>
                  <a:lnTo>
                    <a:pt x="1885275" y="481345"/>
                  </a:lnTo>
                  <a:lnTo>
                    <a:pt x="1942186" y="511895"/>
                  </a:lnTo>
                  <a:lnTo>
                    <a:pt x="1995390" y="531964"/>
                  </a:lnTo>
                  <a:lnTo>
                    <a:pt x="2016495" y="539195"/>
                  </a:lnTo>
                  <a:lnTo>
                    <a:pt x="2053696" y="538665"/>
                  </a:lnTo>
                  <a:lnTo>
                    <a:pt x="2074384" y="530865"/>
                  </a:lnTo>
                  <a:lnTo>
                    <a:pt x="2106729" y="506794"/>
                  </a:lnTo>
                  <a:lnTo>
                    <a:pt x="2140736" y="450925"/>
                  </a:lnTo>
                  <a:lnTo>
                    <a:pt x="2195571" y="388703"/>
                  </a:lnTo>
                  <a:lnTo>
                    <a:pt x="2216574" y="36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87997" y="1179191"/>
            <a:ext cx="3450160" cy="831753"/>
            <a:chOff x="5887997" y="1179191"/>
            <a:chExt cx="3450160" cy="831753"/>
          </a:xfrm>
        </p:grpSpPr>
        <p:sp>
          <p:nvSpPr>
            <p:cNvPr id="17" name="Freeform 16"/>
            <p:cNvSpPr/>
            <p:nvPr/>
          </p:nvSpPr>
          <p:spPr>
            <a:xfrm>
              <a:off x="6103753" y="1380654"/>
              <a:ext cx="234403" cy="428961"/>
            </a:xfrm>
            <a:custGeom>
              <a:avLst/>
              <a:gdLst/>
              <a:ahLst/>
              <a:cxnLst/>
              <a:rect l="0" t="0" r="0" b="0"/>
              <a:pathLst>
                <a:path w="234403" h="428961">
                  <a:moveTo>
                    <a:pt x="234402" y="103864"/>
                  </a:moveTo>
                  <a:lnTo>
                    <a:pt x="180287" y="146526"/>
                  </a:lnTo>
                  <a:lnTo>
                    <a:pt x="117039" y="200732"/>
                  </a:lnTo>
                  <a:lnTo>
                    <a:pt x="68862" y="254660"/>
                  </a:lnTo>
                  <a:lnTo>
                    <a:pt x="25169" y="313495"/>
                  </a:lnTo>
                  <a:lnTo>
                    <a:pt x="367" y="366952"/>
                  </a:lnTo>
                  <a:lnTo>
                    <a:pt x="0" y="376352"/>
                  </a:lnTo>
                  <a:lnTo>
                    <a:pt x="5831" y="393036"/>
                  </a:lnTo>
                  <a:lnTo>
                    <a:pt x="22268" y="415582"/>
                  </a:lnTo>
                  <a:lnTo>
                    <a:pt x="41464" y="423729"/>
                  </a:lnTo>
                  <a:lnTo>
                    <a:pt x="91916" y="428960"/>
                  </a:lnTo>
                  <a:lnTo>
                    <a:pt x="116093" y="423436"/>
                  </a:lnTo>
                  <a:lnTo>
                    <a:pt x="160210" y="400826"/>
                  </a:lnTo>
                  <a:lnTo>
                    <a:pt x="175302" y="384415"/>
                  </a:lnTo>
                  <a:lnTo>
                    <a:pt x="194522" y="345285"/>
                  </a:lnTo>
                  <a:lnTo>
                    <a:pt x="196010" y="321516"/>
                  </a:lnTo>
                  <a:lnTo>
                    <a:pt x="191603" y="296525"/>
                  </a:lnTo>
                  <a:lnTo>
                    <a:pt x="163198" y="241149"/>
                  </a:lnTo>
                  <a:lnTo>
                    <a:pt x="137265" y="214861"/>
                  </a:lnTo>
                  <a:lnTo>
                    <a:pt x="78357" y="180973"/>
                  </a:lnTo>
                  <a:lnTo>
                    <a:pt x="25250" y="152059"/>
                  </a:lnTo>
                  <a:lnTo>
                    <a:pt x="8475" y="138542"/>
                  </a:lnTo>
                  <a:lnTo>
                    <a:pt x="4236" y="129322"/>
                  </a:lnTo>
                  <a:lnTo>
                    <a:pt x="2644" y="106600"/>
                  </a:lnTo>
                  <a:lnTo>
                    <a:pt x="13915" y="73089"/>
                  </a:lnTo>
                  <a:lnTo>
                    <a:pt x="32072" y="40933"/>
                  </a:lnTo>
                  <a:lnTo>
                    <a:pt x="63448" y="14768"/>
                  </a:lnTo>
                  <a:lnTo>
                    <a:pt x="89012" y="5774"/>
                  </a:lnTo>
                  <a:lnTo>
                    <a:pt x="149141" y="0"/>
                  </a:lnTo>
                  <a:lnTo>
                    <a:pt x="173502" y="5450"/>
                  </a:lnTo>
                  <a:lnTo>
                    <a:pt x="200369" y="21672"/>
                  </a:lnTo>
                  <a:lnTo>
                    <a:pt x="208204" y="28012"/>
                  </a:lnTo>
                  <a:lnTo>
                    <a:pt x="212258" y="35748"/>
                  </a:lnTo>
                  <a:lnTo>
                    <a:pt x="213642" y="53703"/>
                  </a:lnTo>
                  <a:lnTo>
                    <a:pt x="202817" y="114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48725" y="1579274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54291" y="54115"/>
                  </a:lnTo>
                  <a:lnTo>
                    <a:pt x="13793" y="10449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80311" y="1600331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126342"/>
                  </a:moveTo>
                  <a:lnTo>
                    <a:pt x="76843" y="67779"/>
                  </a:lnTo>
                  <a:lnTo>
                    <a:pt x="14284" y="136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59295" y="1414978"/>
              <a:ext cx="252685" cy="386264"/>
            </a:xfrm>
            <a:custGeom>
              <a:avLst/>
              <a:gdLst/>
              <a:ahLst/>
              <a:cxnLst/>
              <a:rect l="0" t="0" r="0" b="0"/>
              <a:pathLst>
                <a:path w="252685" h="386264">
                  <a:moveTo>
                    <a:pt x="0" y="69540"/>
                  </a:moveTo>
                  <a:lnTo>
                    <a:pt x="55088" y="10977"/>
                  </a:lnTo>
                  <a:lnTo>
                    <a:pt x="77906" y="2567"/>
                  </a:lnTo>
                  <a:lnTo>
                    <a:pt x="104815" y="0"/>
                  </a:lnTo>
                  <a:lnTo>
                    <a:pt x="149339" y="6301"/>
                  </a:lnTo>
                  <a:lnTo>
                    <a:pt x="170099" y="16477"/>
                  </a:lnTo>
                  <a:lnTo>
                    <a:pt x="194939" y="46539"/>
                  </a:lnTo>
                  <a:lnTo>
                    <a:pt x="215888" y="99788"/>
                  </a:lnTo>
                  <a:lnTo>
                    <a:pt x="231291" y="159179"/>
                  </a:lnTo>
                  <a:lnTo>
                    <a:pt x="236157" y="185419"/>
                  </a:lnTo>
                  <a:lnTo>
                    <a:pt x="229749" y="246804"/>
                  </a:lnTo>
                  <a:lnTo>
                    <a:pt x="212662" y="310082"/>
                  </a:lnTo>
                  <a:lnTo>
                    <a:pt x="193902" y="341633"/>
                  </a:lnTo>
                  <a:lnTo>
                    <a:pt x="146591" y="381206"/>
                  </a:lnTo>
                  <a:lnTo>
                    <a:pt x="122863" y="386263"/>
                  </a:lnTo>
                  <a:lnTo>
                    <a:pt x="75093" y="379977"/>
                  </a:lnTo>
                  <a:lnTo>
                    <a:pt x="68779" y="373594"/>
                  </a:lnTo>
                  <a:lnTo>
                    <a:pt x="65740" y="364659"/>
                  </a:lnTo>
                  <a:lnTo>
                    <a:pt x="64883" y="354024"/>
                  </a:lnTo>
                  <a:lnTo>
                    <a:pt x="67822" y="345763"/>
                  </a:lnTo>
                  <a:lnTo>
                    <a:pt x="80446" y="333466"/>
                  </a:lnTo>
                  <a:lnTo>
                    <a:pt x="107284" y="319965"/>
                  </a:lnTo>
                  <a:lnTo>
                    <a:pt x="143052" y="314146"/>
                  </a:lnTo>
                  <a:lnTo>
                    <a:pt x="188655" y="320585"/>
                  </a:lnTo>
                  <a:lnTo>
                    <a:pt x="228338" y="330002"/>
                  </a:lnTo>
                  <a:lnTo>
                    <a:pt x="252684" y="332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88359" y="1473989"/>
              <a:ext cx="257772" cy="298727"/>
            </a:xfrm>
            <a:custGeom>
              <a:avLst/>
              <a:gdLst/>
              <a:ahLst/>
              <a:cxnLst/>
              <a:rect l="0" t="0" r="0" b="0"/>
              <a:pathLst>
                <a:path w="257772" h="298727">
                  <a:moveTo>
                    <a:pt x="123662" y="0"/>
                  </a:moveTo>
                  <a:lnTo>
                    <a:pt x="101305" y="0"/>
                  </a:lnTo>
                  <a:lnTo>
                    <a:pt x="84090" y="6239"/>
                  </a:lnTo>
                  <a:lnTo>
                    <a:pt x="53974" y="29309"/>
                  </a:lnTo>
                  <a:lnTo>
                    <a:pt x="26664" y="72037"/>
                  </a:lnTo>
                  <a:lnTo>
                    <a:pt x="4968" y="131712"/>
                  </a:lnTo>
                  <a:lnTo>
                    <a:pt x="0" y="185201"/>
                  </a:lnTo>
                  <a:lnTo>
                    <a:pt x="12172" y="241588"/>
                  </a:lnTo>
                  <a:lnTo>
                    <a:pt x="27716" y="267984"/>
                  </a:lnTo>
                  <a:lnTo>
                    <a:pt x="43585" y="280151"/>
                  </a:lnTo>
                  <a:lnTo>
                    <a:pt x="82367" y="297494"/>
                  </a:lnTo>
                  <a:lnTo>
                    <a:pt x="102969" y="298726"/>
                  </a:lnTo>
                  <a:lnTo>
                    <a:pt x="162530" y="286910"/>
                  </a:lnTo>
                  <a:lnTo>
                    <a:pt x="185390" y="280374"/>
                  </a:lnTo>
                  <a:lnTo>
                    <a:pt x="204129" y="267330"/>
                  </a:lnTo>
                  <a:lnTo>
                    <a:pt x="227833" y="237136"/>
                  </a:lnTo>
                  <a:lnTo>
                    <a:pt x="251213" y="190602"/>
                  </a:lnTo>
                  <a:lnTo>
                    <a:pt x="257771" y="152661"/>
                  </a:lnTo>
                  <a:lnTo>
                    <a:pt x="254125" y="117373"/>
                  </a:lnTo>
                  <a:lnTo>
                    <a:pt x="245596" y="98569"/>
                  </a:lnTo>
                  <a:lnTo>
                    <a:pt x="221057" y="67434"/>
                  </a:lnTo>
                  <a:lnTo>
                    <a:pt x="17630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53913" y="1526632"/>
              <a:ext cx="5591" cy="157928"/>
            </a:xfrm>
            <a:custGeom>
              <a:avLst/>
              <a:gdLst/>
              <a:ahLst/>
              <a:cxnLst/>
              <a:rect l="0" t="0" r="0" b="0"/>
              <a:pathLst>
                <a:path w="5591" h="157928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132" y="121544"/>
                  </a:lnTo>
                  <a:lnTo>
                    <a:pt x="559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33161" y="1600331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93224" y="0"/>
                  </a:lnTo>
                  <a:lnTo>
                    <a:pt x="134094" y="0"/>
                  </a:lnTo>
                  <a:lnTo>
                    <a:pt x="77353" y="1170"/>
                  </a:lnTo>
                  <a:lnTo>
                    <a:pt x="27324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005071" y="1286802"/>
              <a:ext cx="322972" cy="455233"/>
            </a:xfrm>
            <a:custGeom>
              <a:avLst/>
              <a:gdLst/>
              <a:ahLst/>
              <a:cxnLst/>
              <a:rect l="0" t="0" r="0" b="0"/>
              <a:pathLst>
                <a:path w="322972" h="455233">
                  <a:moveTo>
                    <a:pt x="322971" y="39788"/>
                  </a:moveTo>
                  <a:lnTo>
                    <a:pt x="273472" y="98351"/>
                  </a:lnTo>
                  <a:lnTo>
                    <a:pt x="238694" y="154186"/>
                  </a:lnTo>
                  <a:lnTo>
                    <a:pt x="203641" y="216463"/>
                  </a:lnTo>
                  <a:lnTo>
                    <a:pt x="178689" y="271652"/>
                  </a:lnTo>
                  <a:lnTo>
                    <a:pt x="162149" y="327614"/>
                  </a:lnTo>
                  <a:lnTo>
                    <a:pt x="149957" y="377663"/>
                  </a:lnTo>
                  <a:lnTo>
                    <a:pt x="151709" y="408323"/>
                  </a:lnTo>
                  <a:lnTo>
                    <a:pt x="159506" y="432089"/>
                  </a:lnTo>
                  <a:lnTo>
                    <a:pt x="164862" y="441702"/>
                  </a:lnTo>
                  <a:lnTo>
                    <a:pt x="173111" y="448111"/>
                  </a:lnTo>
                  <a:lnTo>
                    <a:pt x="194754" y="455232"/>
                  </a:lnTo>
                  <a:lnTo>
                    <a:pt x="227659" y="453651"/>
                  </a:lnTo>
                  <a:lnTo>
                    <a:pt x="245905" y="445606"/>
                  </a:lnTo>
                  <a:lnTo>
                    <a:pt x="261813" y="433061"/>
                  </a:lnTo>
                  <a:lnTo>
                    <a:pt x="276682" y="415787"/>
                  </a:lnTo>
                  <a:lnTo>
                    <a:pt x="284850" y="393292"/>
                  </a:lnTo>
                  <a:lnTo>
                    <a:pt x="287311" y="368867"/>
                  </a:lnTo>
                  <a:lnTo>
                    <a:pt x="284505" y="346312"/>
                  </a:lnTo>
                  <a:lnTo>
                    <a:pt x="270759" y="313884"/>
                  </a:lnTo>
                  <a:lnTo>
                    <a:pt x="246279" y="287638"/>
                  </a:lnTo>
                  <a:lnTo>
                    <a:pt x="193115" y="250646"/>
                  </a:lnTo>
                  <a:lnTo>
                    <a:pt x="139783" y="222339"/>
                  </a:lnTo>
                  <a:lnTo>
                    <a:pt x="85357" y="194217"/>
                  </a:lnTo>
                  <a:lnTo>
                    <a:pt x="28771" y="159113"/>
                  </a:lnTo>
                  <a:lnTo>
                    <a:pt x="13620" y="141954"/>
                  </a:lnTo>
                  <a:lnTo>
                    <a:pt x="4157" y="121460"/>
                  </a:lnTo>
                  <a:lnTo>
                    <a:pt x="0" y="84784"/>
                  </a:lnTo>
                  <a:lnTo>
                    <a:pt x="3173" y="62126"/>
                  </a:lnTo>
                  <a:lnTo>
                    <a:pt x="11602" y="43477"/>
                  </a:lnTo>
                  <a:lnTo>
                    <a:pt x="17126" y="35228"/>
                  </a:lnTo>
                  <a:lnTo>
                    <a:pt x="32622" y="22944"/>
                  </a:lnTo>
                  <a:lnTo>
                    <a:pt x="76755" y="5525"/>
                  </a:lnTo>
                  <a:lnTo>
                    <a:pt x="116786" y="0"/>
                  </a:lnTo>
                  <a:lnTo>
                    <a:pt x="158284" y="3953"/>
                  </a:lnTo>
                  <a:lnTo>
                    <a:pt x="179976" y="12553"/>
                  </a:lnTo>
                  <a:lnTo>
                    <a:pt x="207157" y="29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07026" y="1495046"/>
              <a:ext cx="105286" cy="94758"/>
            </a:xfrm>
            <a:custGeom>
              <a:avLst/>
              <a:gdLst/>
              <a:ahLst/>
              <a:cxnLst/>
              <a:rect l="0" t="0" r="0" b="0"/>
              <a:pathLst>
                <a:path w="105286" h="94758">
                  <a:moveTo>
                    <a:pt x="105285" y="0"/>
                  </a:moveTo>
                  <a:lnTo>
                    <a:pt x="66911" y="29309"/>
                  </a:lnTo>
                  <a:lnTo>
                    <a:pt x="18731" y="8449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75440" y="1505575"/>
              <a:ext cx="168457" cy="115814"/>
            </a:xfrm>
            <a:custGeom>
              <a:avLst/>
              <a:gdLst/>
              <a:ahLst/>
              <a:cxnLst/>
              <a:rect l="0" t="0" r="0" b="0"/>
              <a:pathLst>
                <a:path w="168457" h="115814">
                  <a:moveTo>
                    <a:pt x="168456" y="115813"/>
                  </a:moveTo>
                  <a:lnTo>
                    <a:pt x="114341" y="73151"/>
                  </a:lnTo>
                  <a:lnTo>
                    <a:pt x="55742" y="385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44296" y="1347647"/>
              <a:ext cx="31270" cy="452727"/>
            </a:xfrm>
            <a:custGeom>
              <a:avLst/>
              <a:gdLst/>
              <a:ahLst/>
              <a:cxnLst/>
              <a:rect l="0" t="0" r="0" b="0"/>
              <a:pathLst>
                <a:path w="31270" h="452727">
                  <a:moveTo>
                    <a:pt x="31269" y="0"/>
                  </a:moveTo>
                  <a:lnTo>
                    <a:pt x="22935" y="54145"/>
                  </a:lnTo>
                  <a:lnTo>
                    <a:pt x="15584" y="114681"/>
                  </a:lnTo>
                  <a:lnTo>
                    <a:pt x="11803" y="165651"/>
                  </a:lnTo>
                  <a:lnTo>
                    <a:pt x="3291" y="221974"/>
                  </a:lnTo>
                  <a:lnTo>
                    <a:pt x="752" y="277120"/>
                  </a:lnTo>
                  <a:lnTo>
                    <a:pt x="0" y="336743"/>
                  </a:lnTo>
                  <a:lnTo>
                    <a:pt x="947" y="389635"/>
                  </a:lnTo>
                  <a:lnTo>
                    <a:pt x="10211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847344" y="1421347"/>
              <a:ext cx="259807" cy="187450"/>
            </a:xfrm>
            <a:custGeom>
              <a:avLst/>
              <a:gdLst/>
              <a:ahLst/>
              <a:cxnLst/>
              <a:rect l="0" t="0" r="0" b="0"/>
              <a:pathLst>
                <a:path w="259807" h="187450">
                  <a:moveTo>
                    <a:pt x="259806" y="147399"/>
                  </a:moveTo>
                  <a:lnTo>
                    <a:pt x="197526" y="165357"/>
                  </a:lnTo>
                  <a:lnTo>
                    <a:pt x="135199" y="182548"/>
                  </a:lnTo>
                  <a:lnTo>
                    <a:pt x="96803" y="187449"/>
                  </a:lnTo>
                  <a:lnTo>
                    <a:pt x="61380" y="183312"/>
                  </a:lnTo>
                  <a:lnTo>
                    <a:pt x="28658" y="169088"/>
                  </a:lnTo>
                  <a:lnTo>
                    <a:pt x="13574" y="150409"/>
                  </a:lnTo>
                  <a:lnTo>
                    <a:pt x="4141" y="125340"/>
                  </a:lnTo>
                  <a:lnTo>
                    <a:pt x="0" y="80681"/>
                  </a:lnTo>
                  <a:lnTo>
                    <a:pt x="5369" y="32964"/>
                  </a:lnTo>
                  <a:lnTo>
                    <a:pt x="71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96207" y="1273948"/>
              <a:ext cx="272327" cy="736996"/>
            </a:xfrm>
            <a:custGeom>
              <a:avLst/>
              <a:gdLst/>
              <a:ahLst/>
              <a:cxnLst/>
              <a:rect l="0" t="0" r="0" b="0"/>
              <a:pathLst>
                <a:path w="272327" h="736996">
                  <a:moveTo>
                    <a:pt x="0" y="0"/>
                  </a:moveTo>
                  <a:lnTo>
                    <a:pt x="49552" y="53027"/>
                  </a:lnTo>
                  <a:lnTo>
                    <a:pt x="109953" y="101193"/>
                  </a:lnTo>
                  <a:lnTo>
                    <a:pt x="161299" y="159280"/>
                  </a:lnTo>
                  <a:lnTo>
                    <a:pt x="202369" y="213981"/>
                  </a:lnTo>
                  <a:lnTo>
                    <a:pt x="234941" y="274040"/>
                  </a:lnTo>
                  <a:lnTo>
                    <a:pt x="255706" y="326423"/>
                  </a:lnTo>
                  <a:lnTo>
                    <a:pt x="268965" y="379250"/>
                  </a:lnTo>
                  <a:lnTo>
                    <a:pt x="272326" y="432515"/>
                  </a:lnTo>
                  <a:lnTo>
                    <a:pt x="270342" y="490500"/>
                  </a:lnTo>
                  <a:lnTo>
                    <a:pt x="253442" y="547274"/>
                  </a:lnTo>
                  <a:lnTo>
                    <a:pt x="234809" y="599173"/>
                  </a:lnTo>
                  <a:lnTo>
                    <a:pt x="209812" y="647033"/>
                  </a:lnTo>
                  <a:lnTo>
                    <a:pt x="175375" y="701578"/>
                  </a:lnTo>
                  <a:lnTo>
                    <a:pt x="147399" y="7369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87997" y="1252891"/>
              <a:ext cx="323817" cy="715939"/>
            </a:xfrm>
            <a:custGeom>
              <a:avLst/>
              <a:gdLst/>
              <a:ahLst/>
              <a:cxnLst/>
              <a:rect l="0" t="0" r="0" b="0"/>
              <a:pathLst>
                <a:path w="323817" h="715939">
                  <a:moveTo>
                    <a:pt x="323816" y="0"/>
                  </a:moveTo>
                  <a:lnTo>
                    <a:pt x="265199" y="20243"/>
                  </a:lnTo>
                  <a:lnTo>
                    <a:pt x="203389" y="61331"/>
                  </a:lnTo>
                  <a:lnTo>
                    <a:pt x="147547" y="105123"/>
                  </a:lnTo>
                  <a:lnTo>
                    <a:pt x="95857" y="159997"/>
                  </a:lnTo>
                  <a:lnTo>
                    <a:pt x="53599" y="221280"/>
                  </a:lnTo>
                  <a:lnTo>
                    <a:pt x="26126" y="284285"/>
                  </a:lnTo>
                  <a:lnTo>
                    <a:pt x="11592" y="331066"/>
                  </a:lnTo>
                  <a:lnTo>
                    <a:pt x="2148" y="390422"/>
                  </a:lnTo>
                  <a:lnTo>
                    <a:pt x="0" y="449473"/>
                  </a:lnTo>
                  <a:lnTo>
                    <a:pt x="9161" y="502646"/>
                  </a:lnTo>
                  <a:lnTo>
                    <a:pt x="26837" y="556482"/>
                  </a:lnTo>
                  <a:lnTo>
                    <a:pt x="63082" y="618691"/>
                  </a:lnTo>
                  <a:lnTo>
                    <a:pt x="100347" y="654354"/>
                  </a:lnTo>
                  <a:lnTo>
                    <a:pt x="160262" y="694165"/>
                  </a:lnTo>
                  <a:lnTo>
                    <a:pt x="182159" y="709487"/>
                  </a:lnTo>
                  <a:lnTo>
                    <a:pt x="197474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24700" y="1189720"/>
              <a:ext cx="266472" cy="631711"/>
            </a:xfrm>
            <a:custGeom>
              <a:avLst/>
              <a:gdLst/>
              <a:ahLst/>
              <a:cxnLst/>
              <a:rect l="0" t="0" r="0" b="0"/>
              <a:pathLst>
                <a:path w="266472" h="631711">
                  <a:moveTo>
                    <a:pt x="266471" y="0"/>
                  </a:moveTo>
                  <a:lnTo>
                    <a:pt x="223779" y="14572"/>
                  </a:lnTo>
                  <a:lnTo>
                    <a:pt x="170469" y="38920"/>
                  </a:lnTo>
                  <a:lnTo>
                    <a:pt x="118133" y="67046"/>
                  </a:lnTo>
                  <a:lnTo>
                    <a:pt x="58334" y="116324"/>
                  </a:lnTo>
                  <a:lnTo>
                    <a:pt x="34265" y="148720"/>
                  </a:lnTo>
                  <a:lnTo>
                    <a:pt x="15059" y="204115"/>
                  </a:lnTo>
                  <a:lnTo>
                    <a:pt x="0" y="259857"/>
                  </a:lnTo>
                  <a:lnTo>
                    <a:pt x="2571" y="321474"/>
                  </a:lnTo>
                  <a:lnTo>
                    <a:pt x="14344" y="383732"/>
                  </a:lnTo>
                  <a:lnTo>
                    <a:pt x="31408" y="443770"/>
                  </a:lnTo>
                  <a:lnTo>
                    <a:pt x="48507" y="503945"/>
                  </a:lnTo>
                  <a:lnTo>
                    <a:pt x="68478" y="566828"/>
                  </a:lnTo>
                  <a:lnTo>
                    <a:pt x="83688" y="615254"/>
                  </a:lnTo>
                  <a:lnTo>
                    <a:pt x="98015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107150" y="1179191"/>
              <a:ext cx="231007" cy="831753"/>
            </a:xfrm>
            <a:custGeom>
              <a:avLst/>
              <a:gdLst/>
              <a:ahLst/>
              <a:cxnLst/>
              <a:rect l="0" t="0" r="0" b="0"/>
              <a:pathLst>
                <a:path w="231007" h="831753">
                  <a:moveTo>
                    <a:pt x="0" y="0"/>
                  </a:moveTo>
                  <a:lnTo>
                    <a:pt x="43963" y="58617"/>
                  </a:lnTo>
                  <a:lnTo>
                    <a:pt x="90793" y="116877"/>
                  </a:lnTo>
                  <a:lnTo>
                    <a:pt x="133321" y="179078"/>
                  </a:lnTo>
                  <a:lnTo>
                    <a:pt x="175471" y="242164"/>
                  </a:lnTo>
                  <a:lnTo>
                    <a:pt x="202935" y="305327"/>
                  </a:lnTo>
                  <a:lnTo>
                    <a:pt x="221017" y="366302"/>
                  </a:lnTo>
                  <a:lnTo>
                    <a:pt x="228484" y="402552"/>
                  </a:lnTo>
                  <a:lnTo>
                    <a:pt x="231006" y="456723"/>
                  </a:lnTo>
                  <a:lnTo>
                    <a:pt x="225854" y="515261"/>
                  </a:lnTo>
                  <a:lnTo>
                    <a:pt x="213633" y="575953"/>
                  </a:lnTo>
                  <a:lnTo>
                    <a:pt x="196834" y="628668"/>
                  </a:lnTo>
                  <a:lnTo>
                    <a:pt x="172930" y="685122"/>
                  </a:lnTo>
                  <a:lnTo>
                    <a:pt x="159383" y="723055"/>
                  </a:lnTo>
                  <a:lnTo>
                    <a:pt x="120208" y="778660"/>
                  </a:lnTo>
                  <a:lnTo>
                    <a:pt x="73700" y="831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64456" y="2161210"/>
            <a:ext cx="2474198" cy="723599"/>
            <a:chOff x="6264456" y="2161210"/>
            <a:chExt cx="2474198" cy="723599"/>
          </a:xfrm>
        </p:grpSpPr>
        <p:sp>
          <p:nvSpPr>
            <p:cNvPr id="34" name="Freeform 33"/>
            <p:cNvSpPr/>
            <p:nvPr/>
          </p:nvSpPr>
          <p:spPr>
            <a:xfrm>
              <a:off x="6264456" y="2432082"/>
              <a:ext cx="23542" cy="452727"/>
            </a:xfrm>
            <a:custGeom>
              <a:avLst/>
              <a:gdLst/>
              <a:ahLst/>
              <a:cxnLst/>
              <a:rect l="0" t="0" r="0" b="0"/>
              <a:pathLst>
                <a:path w="23542" h="452727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2998"/>
                  </a:lnTo>
                  <a:lnTo>
                    <a:pt x="0" y="222601"/>
                  </a:lnTo>
                  <a:lnTo>
                    <a:pt x="3119" y="281595"/>
                  </a:lnTo>
                  <a:lnTo>
                    <a:pt x="8333" y="336120"/>
                  </a:lnTo>
                  <a:lnTo>
                    <a:pt x="16117" y="386201"/>
                  </a:lnTo>
                  <a:lnTo>
                    <a:pt x="23541" y="413800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07297" y="2389969"/>
              <a:ext cx="218426" cy="437838"/>
            </a:xfrm>
            <a:custGeom>
              <a:avLst/>
              <a:gdLst/>
              <a:ahLst/>
              <a:cxnLst/>
              <a:rect l="0" t="0" r="0" b="0"/>
              <a:pathLst>
                <a:path w="218426" h="437838">
                  <a:moveTo>
                    <a:pt x="120372" y="0"/>
                  </a:moveTo>
                  <a:lnTo>
                    <a:pt x="81997" y="29308"/>
                  </a:lnTo>
                  <a:lnTo>
                    <a:pt x="46702" y="83119"/>
                  </a:lnTo>
                  <a:lnTo>
                    <a:pt x="28743" y="118604"/>
                  </a:lnTo>
                  <a:lnTo>
                    <a:pt x="12194" y="172516"/>
                  </a:lnTo>
                  <a:lnTo>
                    <a:pt x="0" y="235462"/>
                  </a:lnTo>
                  <a:lnTo>
                    <a:pt x="3311" y="294168"/>
                  </a:lnTo>
                  <a:lnTo>
                    <a:pt x="12799" y="356499"/>
                  </a:lnTo>
                  <a:lnTo>
                    <a:pt x="23637" y="387949"/>
                  </a:lnTo>
                  <a:lnTo>
                    <a:pt x="54355" y="427485"/>
                  </a:lnTo>
                  <a:lnTo>
                    <a:pt x="74263" y="435658"/>
                  </a:lnTo>
                  <a:lnTo>
                    <a:pt x="86123" y="437837"/>
                  </a:lnTo>
                  <a:lnTo>
                    <a:pt x="111779" y="434020"/>
                  </a:lnTo>
                  <a:lnTo>
                    <a:pt x="146291" y="418717"/>
                  </a:lnTo>
                  <a:lnTo>
                    <a:pt x="163477" y="403685"/>
                  </a:lnTo>
                  <a:lnTo>
                    <a:pt x="190454" y="359026"/>
                  </a:lnTo>
                  <a:lnTo>
                    <a:pt x="211142" y="298230"/>
                  </a:lnTo>
                  <a:lnTo>
                    <a:pt x="218425" y="275266"/>
                  </a:lnTo>
                  <a:lnTo>
                    <a:pt x="216203" y="253361"/>
                  </a:lnTo>
                  <a:lnTo>
                    <a:pt x="212335" y="242607"/>
                  </a:lnTo>
                  <a:lnTo>
                    <a:pt x="205077" y="235437"/>
                  </a:lnTo>
                  <a:lnTo>
                    <a:pt x="184534" y="227471"/>
                  </a:lnTo>
                  <a:lnTo>
                    <a:pt x="146662" y="228576"/>
                  </a:lnTo>
                  <a:lnTo>
                    <a:pt x="100348" y="240599"/>
                  </a:lnTo>
                  <a:lnTo>
                    <a:pt x="60524" y="264291"/>
                  </a:lnTo>
                  <a:lnTo>
                    <a:pt x="3614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79128" y="2442611"/>
              <a:ext cx="319407" cy="365306"/>
            </a:xfrm>
            <a:custGeom>
              <a:avLst/>
              <a:gdLst/>
              <a:ahLst/>
              <a:cxnLst/>
              <a:rect l="0" t="0" r="0" b="0"/>
              <a:pathLst>
                <a:path w="319407" h="365306">
                  <a:moveTo>
                    <a:pt x="153867" y="0"/>
                  </a:moveTo>
                  <a:lnTo>
                    <a:pt x="129820" y="9575"/>
                  </a:lnTo>
                  <a:lnTo>
                    <a:pt x="71865" y="56117"/>
                  </a:lnTo>
                  <a:lnTo>
                    <a:pt x="34837" y="114148"/>
                  </a:lnTo>
                  <a:lnTo>
                    <a:pt x="9645" y="168820"/>
                  </a:lnTo>
                  <a:lnTo>
                    <a:pt x="0" y="213797"/>
                  </a:lnTo>
                  <a:lnTo>
                    <a:pt x="262" y="257930"/>
                  </a:lnTo>
                  <a:lnTo>
                    <a:pt x="16420" y="309872"/>
                  </a:lnTo>
                  <a:lnTo>
                    <a:pt x="35413" y="340079"/>
                  </a:lnTo>
                  <a:lnTo>
                    <a:pt x="52088" y="353137"/>
                  </a:lnTo>
                  <a:lnTo>
                    <a:pt x="72367" y="361671"/>
                  </a:lnTo>
                  <a:lnTo>
                    <a:pt x="108922" y="365305"/>
                  </a:lnTo>
                  <a:lnTo>
                    <a:pt x="142499" y="358323"/>
                  </a:lnTo>
                  <a:lnTo>
                    <a:pt x="174675" y="340786"/>
                  </a:lnTo>
                  <a:lnTo>
                    <a:pt x="233122" y="293921"/>
                  </a:lnTo>
                  <a:lnTo>
                    <a:pt x="295240" y="231550"/>
                  </a:lnTo>
                  <a:lnTo>
                    <a:pt x="312478" y="194429"/>
                  </a:lnTo>
                  <a:lnTo>
                    <a:pt x="319406" y="142617"/>
                  </a:lnTo>
                  <a:lnTo>
                    <a:pt x="315869" y="99579"/>
                  </a:lnTo>
                  <a:lnTo>
                    <a:pt x="301823" y="64600"/>
                  </a:lnTo>
                  <a:lnTo>
                    <a:pt x="277254" y="37598"/>
                  </a:lnTo>
                  <a:lnTo>
                    <a:pt x="247748" y="20369"/>
                  </a:lnTo>
                  <a:lnTo>
                    <a:pt x="19598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17347" y="2358383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42114" y="0"/>
                  </a:moveTo>
                  <a:lnTo>
                    <a:pt x="33781" y="54144"/>
                  </a:lnTo>
                  <a:lnTo>
                    <a:pt x="23469" y="115795"/>
                  </a:lnTo>
                  <a:lnTo>
                    <a:pt x="10312" y="15978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12062" y="2432082"/>
              <a:ext cx="221100" cy="42116"/>
            </a:xfrm>
            <a:custGeom>
              <a:avLst/>
              <a:gdLst/>
              <a:ahLst/>
              <a:cxnLst/>
              <a:rect l="0" t="0" r="0" b="0"/>
              <a:pathLst>
                <a:path w="221100" h="42116">
                  <a:moveTo>
                    <a:pt x="221099" y="0"/>
                  </a:moveTo>
                  <a:lnTo>
                    <a:pt x="171547" y="14655"/>
                  </a:lnTo>
                  <a:lnTo>
                    <a:pt x="121019" y="24750"/>
                  </a:lnTo>
                  <a:lnTo>
                    <a:pt x="57874" y="3140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22715" y="2191449"/>
              <a:ext cx="342930" cy="377505"/>
            </a:xfrm>
            <a:custGeom>
              <a:avLst/>
              <a:gdLst/>
              <a:ahLst/>
              <a:cxnLst/>
              <a:rect l="0" t="0" r="0" b="0"/>
              <a:pathLst>
                <a:path w="342930" h="377505">
                  <a:moveTo>
                    <a:pt x="0" y="51121"/>
                  </a:moveTo>
                  <a:lnTo>
                    <a:pt x="5589" y="34353"/>
                  </a:lnTo>
                  <a:lnTo>
                    <a:pt x="17691" y="23001"/>
                  </a:lnTo>
                  <a:lnTo>
                    <a:pt x="59646" y="6182"/>
                  </a:lnTo>
                  <a:lnTo>
                    <a:pt x="112994" y="0"/>
                  </a:lnTo>
                  <a:lnTo>
                    <a:pt x="165473" y="1898"/>
                  </a:lnTo>
                  <a:lnTo>
                    <a:pt x="209981" y="13192"/>
                  </a:lnTo>
                  <a:lnTo>
                    <a:pt x="236392" y="28834"/>
                  </a:lnTo>
                  <a:lnTo>
                    <a:pt x="259035" y="48286"/>
                  </a:lnTo>
                  <a:lnTo>
                    <a:pt x="262767" y="57420"/>
                  </a:lnTo>
                  <a:lnTo>
                    <a:pt x="263793" y="80047"/>
                  </a:lnTo>
                  <a:lnTo>
                    <a:pt x="257232" y="99461"/>
                  </a:lnTo>
                  <a:lnTo>
                    <a:pt x="245346" y="115889"/>
                  </a:lnTo>
                  <a:lnTo>
                    <a:pt x="218924" y="137122"/>
                  </a:lnTo>
                  <a:lnTo>
                    <a:pt x="168170" y="159224"/>
                  </a:lnTo>
                  <a:lnTo>
                    <a:pt x="164755" y="162964"/>
                  </a:lnTo>
                  <a:lnTo>
                    <a:pt x="165989" y="166627"/>
                  </a:lnTo>
                  <a:lnTo>
                    <a:pt x="170321" y="170239"/>
                  </a:lnTo>
                  <a:lnTo>
                    <a:pt x="198774" y="175322"/>
                  </a:lnTo>
                  <a:lnTo>
                    <a:pt x="250311" y="179379"/>
                  </a:lnTo>
                  <a:lnTo>
                    <a:pt x="289286" y="194148"/>
                  </a:lnTo>
                  <a:lnTo>
                    <a:pt x="316691" y="214512"/>
                  </a:lnTo>
                  <a:lnTo>
                    <a:pt x="332214" y="232534"/>
                  </a:lnTo>
                  <a:lnTo>
                    <a:pt x="340673" y="255361"/>
                  </a:lnTo>
                  <a:lnTo>
                    <a:pt x="342929" y="267999"/>
                  </a:lnTo>
                  <a:lnTo>
                    <a:pt x="339196" y="291401"/>
                  </a:lnTo>
                  <a:lnTo>
                    <a:pt x="334926" y="302554"/>
                  </a:lnTo>
                  <a:lnTo>
                    <a:pt x="314582" y="321186"/>
                  </a:lnTo>
                  <a:lnTo>
                    <a:pt x="253903" y="351067"/>
                  </a:lnTo>
                  <a:lnTo>
                    <a:pt x="207691" y="363487"/>
                  </a:lnTo>
                  <a:lnTo>
                    <a:pt x="144681" y="373752"/>
                  </a:lnTo>
                  <a:lnTo>
                    <a:pt x="126342" y="377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91212" y="2161210"/>
              <a:ext cx="347442" cy="399112"/>
            </a:xfrm>
            <a:custGeom>
              <a:avLst/>
              <a:gdLst/>
              <a:ahLst/>
              <a:cxnLst/>
              <a:rect l="0" t="0" r="0" b="0"/>
              <a:pathLst>
                <a:path w="347442" h="399112">
                  <a:moveTo>
                    <a:pt x="0" y="102416"/>
                  </a:moveTo>
                  <a:lnTo>
                    <a:pt x="14573" y="59725"/>
                  </a:lnTo>
                  <a:lnTo>
                    <a:pt x="39404" y="23664"/>
                  </a:lnTo>
                  <a:lnTo>
                    <a:pt x="59237" y="11653"/>
                  </a:lnTo>
                  <a:lnTo>
                    <a:pt x="83649" y="3586"/>
                  </a:lnTo>
                  <a:lnTo>
                    <a:pt x="110097" y="0"/>
                  </a:lnTo>
                  <a:lnTo>
                    <a:pt x="134330" y="4646"/>
                  </a:lnTo>
                  <a:lnTo>
                    <a:pt x="184073" y="26692"/>
                  </a:lnTo>
                  <a:lnTo>
                    <a:pt x="205033" y="46144"/>
                  </a:lnTo>
                  <a:lnTo>
                    <a:pt x="237552" y="96760"/>
                  </a:lnTo>
                  <a:lnTo>
                    <a:pt x="253789" y="149094"/>
                  </a:lnTo>
                  <a:lnTo>
                    <a:pt x="260421" y="209054"/>
                  </a:lnTo>
                  <a:lnTo>
                    <a:pt x="256796" y="265684"/>
                  </a:lnTo>
                  <a:lnTo>
                    <a:pt x="236686" y="321580"/>
                  </a:lnTo>
                  <a:lnTo>
                    <a:pt x="223737" y="348781"/>
                  </a:lnTo>
                  <a:lnTo>
                    <a:pt x="203943" y="370230"/>
                  </a:lnTo>
                  <a:lnTo>
                    <a:pt x="178379" y="386391"/>
                  </a:lnTo>
                  <a:lnTo>
                    <a:pt x="147521" y="397473"/>
                  </a:lnTo>
                  <a:lnTo>
                    <a:pt x="97262" y="399111"/>
                  </a:lnTo>
                  <a:lnTo>
                    <a:pt x="56504" y="392187"/>
                  </a:lnTo>
                  <a:lnTo>
                    <a:pt x="47028" y="386844"/>
                  </a:lnTo>
                  <a:lnTo>
                    <a:pt x="33379" y="371548"/>
                  </a:lnTo>
                  <a:lnTo>
                    <a:pt x="30442" y="362556"/>
                  </a:lnTo>
                  <a:lnTo>
                    <a:pt x="30297" y="343206"/>
                  </a:lnTo>
                  <a:lnTo>
                    <a:pt x="35406" y="334303"/>
                  </a:lnTo>
                  <a:lnTo>
                    <a:pt x="53560" y="318171"/>
                  </a:lnTo>
                  <a:lnTo>
                    <a:pt x="116859" y="293075"/>
                  </a:lnTo>
                  <a:lnTo>
                    <a:pt x="177761" y="283707"/>
                  </a:lnTo>
                  <a:lnTo>
                    <a:pt x="234384" y="287673"/>
                  </a:lnTo>
                  <a:lnTo>
                    <a:pt x="290026" y="296258"/>
                  </a:lnTo>
                  <a:lnTo>
                    <a:pt x="347441" y="312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079701" y="3123868"/>
            <a:ext cx="900901" cy="540050"/>
            <a:chOff x="7079701" y="3123868"/>
            <a:chExt cx="900901" cy="540050"/>
          </a:xfrm>
        </p:grpSpPr>
        <p:sp>
          <p:nvSpPr>
            <p:cNvPr id="42" name="Freeform 41"/>
            <p:cNvSpPr/>
            <p:nvPr/>
          </p:nvSpPr>
          <p:spPr>
            <a:xfrm>
              <a:off x="7079701" y="3169077"/>
              <a:ext cx="27035" cy="494841"/>
            </a:xfrm>
            <a:custGeom>
              <a:avLst/>
              <a:gdLst/>
              <a:ahLst/>
              <a:cxnLst/>
              <a:rect l="0" t="0" r="0" b="0"/>
              <a:pathLst>
                <a:path w="27035" h="494841">
                  <a:moveTo>
                    <a:pt x="27034" y="0"/>
                  </a:moveTo>
                  <a:lnTo>
                    <a:pt x="19798" y="27556"/>
                  </a:lnTo>
                  <a:lnTo>
                    <a:pt x="17156" y="86899"/>
                  </a:lnTo>
                  <a:lnTo>
                    <a:pt x="11046" y="143767"/>
                  </a:lnTo>
                  <a:lnTo>
                    <a:pt x="7480" y="200266"/>
                  </a:lnTo>
                  <a:lnTo>
                    <a:pt x="6423" y="252100"/>
                  </a:lnTo>
                  <a:lnTo>
                    <a:pt x="0" y="315047"/>
                  </a:lnTo>
                  <a:lnTo>
                    <a:pt x="3687" y="375927"/>
                  </a:lnTo>
                  <a:lnTo>
                    <a:pt x="5299" y="425161"/>
                  </a:lnTo>
                  <a:lnTo>
                    <a:pt x="5844" y="474361"/>
                  </a:lnTo>
                  <a:lnTo>
                    <a:pt x="5978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59185" y="3130319"/>
              <a:ext cx="237106" cy="470428"/>
            </a:xfrm>
            <a:custGeom>
              <a:avLst/>
              <a:gdLst/>
              <a:ahLst/>
              <a:cxnLst/>
              <a:rect l="0" t="0" r="0" b="0"/>
              <a:pathLst>
                <a:path w="237106" h="470428">
                  <a:moveTo>
                    <a:pt x="237105" y="80872"/>
                  </a:moveTo>
                  <a:lnTo>
                    <a:pt x="222532" y="38181"/>
                  </a:lnTo>
                  <a:lnTo>
                    <a:pt x="216861" y="27845"/>
                  </a:lnTo>
                  <a:lnTo>
                    <a:pt x="201202" y="13241"/>
                  </a:lnTo>
                  <a:lnTo>
                    <a:pt x="181374" y="4021"/>
                  </a:lnTo>
                  <a:lnTo>
                    <a:pt x="145073" y="0"/>
                  </a:lnTo>
                  <a:lnTo>
                    <a:pt x="111570" y="6867"/>
                  </a:lnTo>
                  <a:lnTo>
                    <a:pt x="58227" y="36133"/>
                  </a:lnTo>
                  <a:lnTo>
                    <a:pt x="24433" y="71905"/>
                  </a:lnTo>
                  <a:lnTo>
                    <a:pt x="9613" y="92095"/>
                  </a:lnTo>
                  <a:lnTo>
                    <a:pt x="1467" y="119005"/>
                  </a:lnTo>
                  <a:lnTo>
                    <a:pt x="0" y="160801"/>
                  </a:lnTo>
                  <a:lnTo>
                    <a:pt x="5383" y="183077"/>
                  </a:lnTo>
                  <a:lnTo>
                    <a:pt x="27902" y="216441"/>
                  </a:lnTo>
                  <a:lnTo>
                    <a:pt x="42350" y="230032"/>
                  </a:lnTo>
                  <a:lnTo>
                    <a:pt x="60470" y="239972"/>
                  </a:lnTo>
                  <a:lnTo>
                    <a:pt x="80222" y="242051"/>
                  </a:lnTo>
                  <a:lnTo>
                    <a:pt x="90402" y="240967"/>
                  </a:lnTo>
                  <a:lnTo>
                    <a:pt x="127087" y="222674"/>
                  </a:lnTo>
                  <a:lnTo>
                    <a:pt x="156414" y="195027"/>
                  </a:lnTo>
                  <a:lnTo>
                    <a:pt x="192639" y="133369"/>
                  </a:lnTo>
                  <a:lnTo>
                    <a:pt x="224632" y="75920"/>
                  </a:lnTo>
                  <a:lnTo>
                    <a:pt x="227620" y="74062"/>
                  </a:lnTo>
                  <a:lnTo>
                    <a:pt x="228442" y="76332"/>
                  </a:lnTo>
                  <a:lnTo>
                    <a:pt x="225652" y="132614"/>
                  </a:lnTo>
                  <a:lnTo>
                    <a:pt x="219414" y="189010"/>
                  </a:lnTo>
                  <a:lnTo>
                    <a:pt x="215875" y="246664"/>
                  </a:lnTo>
                  <a:lnTo>
                    <a:pt x="207911" y="308723"/>
                  </a:lnTo>
                  <a:lnTo>
                    <a:pt x="206229" y="364023"/>
                  </a:lnTo>
                  <a:lnTo>
                    <a:pt x="202609" y="414333"/>
                  </a:lnTo>
                  <a:lnTo>
                    <a:pt x="194991" y="470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33565" y="3123868"/>
              <a:ext cx="347037" cy="430171"/>
            </a:xfrm>
            <a:custGeom>
              <a:avLst/>
              <a:gdLst/>
              <a:ahLst/>
              <a:cxnLst/>
              <a:rect l="0" t="0" r="0" b="0"/>
              <a:pathLst>
                <a:path w="347037" h="430171">
                  <a:moveTo>
                    <a:pt x="10124" y="129437"/>
                  </a:moveTo>
                  <a:lnTo>
                    <a:pt x="10124" y="107080"/>
                  </a:lnTo>
                  <a:lnTo>
                    <a:pt x="33843" y="45095"/>
                  </a:lnTo>
                  <a:lnTo>
                    <a:pt x="50557" y="19179"/>
                  </a:lnTo>
                  <a:lnTo>
                    <a:pt x="66699" y="7124"/>
                  </a:lnTo>
                  <a:lnTo>
                    <a:pt x="75917" y="2272"/>
                  </a:lnTo>
                  <a:lnTo>
                    <a:pt x="98636" y="0"/>
                  </a:lnTo>
                  <a:lnTo>
                    <a:pt x="121992" y="4059"/>
                  </a:lnTo>
                  <a:lnTo>
                    <a:pt x="140172" y="13662"/>
                  </a:lnTo>
                  <a:lnTo>
                    <a:pt x="163560" y="43401"/>
                  </a:lnTo>
                  <a:lnTo>
                    <a:pt x="191255" y="97711"/>
                  </a:lnTo>
                  <a:lnTo>
                    <a:pt x="204042" y="153572"/>
                  </a:lnTo>
                  <a:lnTo>
                    <a:pt x="208351" y="214577"/>
                  </a:lnTo>
                  <a:lnTo>
                    <a:pt x="207288" y="275937"/>
                  </a:lnTo>
                  <a:lnTo>
                    <a:pt x="193195" y="330512"/>
                  </a:lnTo>
                  <a:lnTo>
                    <a:pt x="180786" y="361913"/>
                  </a:lnTo>
                  <a:lnTo>
                    <a:pt x="161233" y="385228"/>
                  </a:lnTo>
                  <a:lnTo>
                    <a:pt x="116142" y="419260"/>
                  </a:lnTo>
                  <a:lnTo>
                    <a:pt x="91558" y="427873"/>
                  </a:lnTo>
                  <a:lnTo>
                    <a:pt x="78451" y="430170"/>
                  </a:lnTo>
                  <a:lnTo>
                    <a:pt x="51410" y="426483"/>
                  </a:lnTo>
                  <a:lnTo>
                    <a:pt x="26134" y="415876"/>
                  </a:lnTo>
                  <a:lnTo>
                    <a:pt x="7101" y="399463"/>
                  </a:lnTo>
                  <a:lnTo>
                    <a:pt x="2259" y="389003"/>
                  </a:lnTo>
                  <a:lnTo>
                    <a:pt x="0" y="364903"/>
                  </a:lnTo>
                  <a:lnTo>
                    <a:pt x="5304" y="330616"/>
                  </a:lnTo>
                  <a:lnTo>
                    <a:pt x="17340" y="312047"/>
                  </a:lnTo>
                  <a:lnTo>
                    <a:pt x="46967" y="288439"/>
                  </a:lnTo>
                  <a:lnTo>
                    <a:pt x="72122" y="276144"/>
                  </a:lnTo>
                  <a:lnTo>
                    <a:pt x="129518" y="268251"/>
                  </a:lnTo>
                  <a:lnTo>
                    <a:pt x="185656" y="272281"/>
                  </a:lnTo>
                  <a:lnTo>
                    <a:pt x="245012" y="298813"/>
                  </a:lnTo>
                  <a:lnTo>
                    <a:pt x="289838" y="320865"/>
                  </a:lnTo>
                  <a:lnTo>
                    <a:pt x="347036" y="361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21181" y="1674031"/>
            <a:ext cx="2768996" cy="547483"/>
            <a:chOff x="621181" y="1674031"/>
            <a:chExt cx="2768996" cy="547483"/>
          </a:xfrm>
        </p:grpSpPr>
        <p:sp>
          <p:nvSpPr>
            <p:cNvPr id="46" name="Freeform 45"/>
            <p:cNvSpPr/>
            <p:nvPr/>
          </p:nvSpPr>
          <p:spPr>
            <a:xfrm>
              <a:off x="621181" y="1703595"/>
              <a:ext cx="357970" cy="454748"/>
            </a:xfrm>
            <a:custGeom>
              <a:avLst/>
              <a:gdLst/>
              <a:ahLst/>
              <a:cxnLst/>
              <a:rect l="0" t="0" r="0" b="0"/>
              <a:pathLst>
                <a:path w="357970" h="454748">
                  <a:moveTo>
                    <a:pt x="0" y="412632"/>
                  </a:moveTo>
                  <a:lnTo>
                    <a:pt x="3119" y="363702"/>
                  </a:lnTo>
                  <a:lnTo>
                    <a:pt x="11453" y="315856"/>
                  </a:lnTo>
                  <a:lnTo>
                    <a:pt x="21331" y="264635"/>
                  </a:lnTo>
                  <a:lnTo>
                    <a:pt x="31666" y="215533"/>
                  </a:lnTo>
                  <a:lnTo>
                    <a:pt x="40050" y="157020"/>
                  </a:lnTo>
                  <a:lnTo>
                    <a:pt x="50112" y="94336"/>
                  </a:lnTo>
                  <a:lnTo>
                    <a:pt x="63364" y="42613"/>
                  </a:lnTo>
                  <a:lnTo>
                    <a:pt x="66809" y="29082"/>
                  </a:lnTo>
                  <a:lnTo>
                    <a:pt x="71446" y="23572"/>
                  </a:lnTo>
                  <a:lnTo>
                    <a:pt x="76876" y="23407"/>
                  </a:lnTo>
                  <a:lnTo>
                    <a:pt x="82836" y="26807"/>
                  </a:lnTo>
                  <a:lnTo>
                    <a:pt x="92578" y="46182"/>
                  </a:lnTo>
                  <a:lnTo>
                    <a:pt x="108364" y="100691"/>
                  </a:lnTo>
                  <a:lnTo>
                    <a:pt x="116682" y="156519"/>
                  </a:lnTo>
                  <a:lnTo>
                    <a:pt x="138428" y="209487"/>
                  </a:lnTo>
                  <a:lnTo>
                    <a:pt x="144928" y="221050"/>
                  </a:lnTo>
                  <a:lnTo>
                    <a:pt x="153940" y="227589"/>
                  </a:lnTo>
                  <a:lnTo>
                    <a:pt x="176433" y="231735"/>
                  </a:lnTo>
                  <a:lnTo>
                    <a:pt x="186642" y="228863"/>
                  </a:lnTo>
                  <a:lnTo>
                    <a:pt x="204225" y="216314"/>
                  </a:lnTo>
                  <a:lnTo>
                    <a:pt x="240642" y="171256"/>
                  </a:lnTo>
                  <a:lnTo>
                    <a:pt x="271187" y="109026"/>
                  </a:lnTo>
                  <a:lnTo>
                    <a:pt x="293999" y="46557"/>
                  </a:lnTo>
                  <a:lnTo>
                    <a:pt x="308678" y="2499"/>
                  </a:lnTo>
                  <a:lnTo>
                    <a:pt x="311070" y="0"/>
                  </a:lnTo>
                  <a:lnTo>
                    <a:pt x="312665" y="3014"/>
                  </a:lnTo>
                  <a:lnTo>
                    <a:pt x="315435" y="55228"/>
                  </a:lnTo>
                  <a:lnTo>
                    <a:pt x="318891" y="113093"/>
                  </a:lnTo>
                  <a:lnTo>
                    <a:pt x="321884" y="139124"/>
                  </a:lnTo>
                  <a:lnTo>
                    <a:pt x="320512" y="197256"/>
                  </a:lnTo>
                  <a:lnTo>
                    <a:pt x="325224" y="254406"/>
                  </a:lnTo>
                  <a:lnTo>
                    <a:pt x="334560" y="313614"/>
                  </a:lnTo>
                  <a:lnTo>
                    <a:pt x="344549" y="373489"/>
                  </a:lnTo>
                  <a:lnTo>
                    <a:pt x="352458" y="430117"/>
                  </a:lnTo>
                  <a:lnTo>
                    <a:pt x="357969" y="454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38328" y="1934638"/>
              <a:ext cx="159473" cy="188812"/>
            </a:xfrm>
            <a:custGeom>
              <a:avLst/>
              <a:gdLst/>
              <a:ahLst/>
              <a:cxnLst/>
              <a:rect l="0" t="0" r="0" b="0"/>
              <a:pathLst>
                <a:path w="159473" h="188812">
                  <a:moveTo>
                    <a:pt x="56635" y="97362"/>
                  </a:moveTo>
                  <a:lnTo>
                    <a:pt x="110510" y="79403"/>
                  </a:lnTo>
                  <a:lnTo>
                    <a:pt x="130882" y="72612"/>
                  </a:lnTo>
                  <a:lnTo>
                    <a:pt x="148516" y="59456"/>
                  </a:lnTo>
                  <a:lnTo>
                    <a:pt x="156493" y="51034"/>
                  </a:lnTo>
                  <a:lnTo>
                    <a:pt x="159472" y="41910"/>
                  </a:lnTo>
                  <a:lnTo>
                    <a:pt x="156543" y="22414"/>
                  </a:lnTo>
                  <a:lnTo>
                    <a:pt x="151316" y="14641"/>
                  </a:lnTo>
                  <a:lnTo>
                    <a:pt x="136150" y="2885"/>
                  </a:lnTo>
                  <a:lnTo>
                    <a:pt x="117712" y="0"/>
                  </a:lnTo>
                  <a:lnTo>
                    <a:pt x="77279" y="7680"/>
                  </a:lnTo>
                  <a:lnTo>
                    <a:pt x="51573" y="22696"/>
                  </a:lnTo>
                  <a:lnTo>
                    <a:pt x="29139" y="41963"/>
                  </a:lnTo>
                  <a:lnTo>
                    <a:pt x="13263" y="68079"/>
                  </a:lnTo>
                  <a:lnTo>
                    <a:pt x="1150" y="98044"/>
                  </a:lnTo>
                  <a:lnTo>
                    <a:pt x="0" y="118722"/>
                  </a:lnTo>
                  <a:lnTo>
                    <a:pt x="8793" y="160592"/>
                  </a:lnTo>
                  <a:lnTo>
                    <a:pt x="14212" y="168761"/>
                  </a:lnTo>
                  <a:lnTo>
                    <a:pt x="29592" y="180957"/>
                  </a:lnTo>
                  <a:lnTo>
                    <a:pt x="69159" y="188811"/>
                  </a:lnTo>
                  <a:lnTo>
                    <a:pt x="130335" y="181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47292" y="1977170"/>
              <a:ext cx="174056" cy="181173"/>
            </a:xfrm>
            <a:custGeom>
              <a:avLst/>
              <a:gdLst/>
              <a:ahLst/>
              <a:cxnLst/>
              <a:rect l="0" t="0" r="0" b="0"/>
              <a:pathLst>
                <a:path w="174056" h="181173">
                  <a:moveTo>
                    <a:pt x="5599" y="44301"/>
                  </a:moveTo>
                  <a:lnTo>
                    <a:pt x="5599" y="102918"/>
                  </a:lnTo>
                  <a:lnTo>
                    <a:pt x="17052" y="159515"/>
                  </a:lnTo>
                  <a:lnTo>
                    <a:pt x="20253" y="170243"/>
                  </a:lnTo>
                  <a:lnTo>
                    <a:pt x="20048" y="173886"/>
                  </a:lnTo>
                  <a:lnTo>
                    <a:pt x="17571" y="172805"/>
                  </a:lnTo>
                  <a:lnTo>
                    <a:pt x="13580" y="168575"/>
                  </a:lnTo>
                  <a:lnTo>
                    <a:pt x="9146" y="151396"/>
                  </a:lnTo>
                  <a:lnTo>
                    <a:pt x="0" y="88777"/>
                  </a:lnTo>
                  <a:lnTo>
                    <a:pt x="5760" y="48640"/>
                  </a:lnTo>
                  <a:lnTo>
                    <a:pt x="15809" y="25173"/>
                  </a:lnTo>
                  <a:lnTo>
                    <a:pt x="31194" y="9283"/>
                  </a:lnTo>
                  <a:lnTo>
                    <a:pt x="40209" y="3408"/>
                  </a:lnTo>
                  <a:lnTo>
                    <a:pt x="59586" y="0"/>
                  </a:lnTo>
                  <a:lnTo>
                    <a:pt x="69666" y="729"/>
                  </a:lnTo>
                  <a:lnTo>
                    <a:pt x="87106" y="7778"/>
                  </a:lnTo>
                  <a:lnTo>
                    <a:pt x="117365" y="31368"/>
                  </a:lnTo>
                  <a:lnTo>
                    <a:pt x="138801" y="62826"/>
                  </a:lnTo>
                  <a:lnTo>
                    <a:pt x="154248" y="126000"/>
                  </a:lnTo>
                  <a:lnTo>
                    <a:pt x="174055" y="181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28095" y="1674031"/>
              <a:ext cx="40652" cy="473783"/>
            </a:xfrm>
            <a:custGeom>
              <a:avLst/>
              <a:gdLst/>
              <a:ahLst/>
              <a:cxnLst/>
              <a:rect l="0" t="0" r="0" b="0"/>
              <a:pathLst>
                <a:path w="40652" h="473783">
                  <a:moveTo>
                    <a:pt x="9065" y="0"/>
                  </a:moveTo>
                  <a:lnTo>
                    <a:pt x="0" y="58616"/>
                  </a:lnTo>
                  <a:lnTo>
                    <a:pt x="4560" y="104585"/>
                  </a:lnTo>
                  <a:lnTo>
                    <a:pt x="13319" y="160839"/>
                  </a:lnTo>
                  <a:lnTo>
                    <a:pt x="17735" y="221961"/>
                  </a:lnTo>
                  <a:lnTo>
                    <a:pt x="19043" y="284525"/>
                  </a:lnTo>
                  <a:lnTo>
                    <a:pt x="25020" y="347516"/>
                  </a:lnTo>
                  <a:lnTo>
                    <a:pt x="28610" y="399455"/>
                  </a:lnTo>
                  <a:lnTo>
                    <a:pt x="38256" y="455545"/>
                  </a:lnTo>
                  <a:lnTo>
                    <a:pt x="40651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58176" y="1863544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0"/>
                  </a:moveTo>
                  <a:lnTo>
                    <a:pt x="285160" y="16788"/>
                  </a:lnTo>
                  <a:lnTo>
                    <a:pt x="231109" y="20213"/>
                  </a:lnTo>
                  <a:lnTo>
                    <a:pt x="169783" y="20890"/>
                  </a:lnTo>
                  <a:lnTo>
                    <a:pt x="118676" y="21007"/>
                  </a:lnTo>
                  <a:lnTo>
                    <a:pt x="66489" y="26631"/>
                  </a:lnTo>
                  <a:lnTo>
                    <a:pt x="37739" y="293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07767" y="1962289"/>
              <a:ext cx="218949" cy="198938"/>
            </a:xfrm>
            <a:custGeom>
              <a:avLst/>
              <a:gdLst/>
              <a:ahLst/>
              <a:cxnLst/>
              <a:rect l="0" t="0" r="0" b="0"/>
              <a:pathLst>
                <a:path w="218949" h="198938">
                  <a:moveTo>
                    <a:pt x="155777" y="48654"/>
                  </a:moveTo>
                  <a:lnTo>
                    <a:pt x="146201" y="24607"/>
                  </a:lnTo>
                  <a:lnTo>
                    <a:pt x="135533" y="10280"/>
                  </a:lnTo>
                  <a:lnTo>
                    <a:pt x="116754" y="2353"/>
                  </a:lnTo>
                  <a:lnTo>
                    <a:pt x="93980" y="0"/>
                  </a:lnTo>
                  <a:lnTo>
                    <a:pt x="72159" y="2853"/>
                  </a:lnTo>
                  <a:lnTo>
                    <a:pt x="53883" y="11140"/>
                  </a:lnTo>
                  <a:lnTo>
                    <a:pt x="45733" y="16626"/>
                  </a:lnTo>
                  <a:lnTo>
                    <a:pt x="33559" y="32079"/>
                  </a:lnTo>
                  <a:lnTo>
                    <a:pt x="12430" y="88065"/>
                  </a:lnTo>
                  <a:lnTo>
                    <a:pt x="1076" y="135467"/>
                  </a:lnTo>
                  <a:lnTo>
                    <a:pt x="0" y="148643"/>
                  </a:lnTo>
                  <a:lnTo>
                    <a:pt x="5044" y="169523"/>
                  </a:lnTo>
                  <a:lnTo>
                    <a:pt x="9665" y="178366"/>
                  </a:lnTo>
                  <a:lnTo>
                    <a:pt x="24158" y="191312"/>
                  </a:lnTo>
                  <a:lnTo>
                    <a:pt x="32936" y="196401"/>
                  </a:lnTo>
                  <a:lnTo>
                    <a:pt x="52048" y="198937"/>
                  </a:lnTo>
                  <a:lnTo>
                    <a:pt x="71070" y="194995"/>
                  </a:lnTo>
                  <a:lnTo>
                    <a:pt x="87324" y="185444"/>
                  </a:lnTo>
                  <a:lnTo>
                    <a:pt x="109628" y="161324"/>
                  </a:lnTo>
                  <a:lnTo>
                    <a:pt x="133726" y="103077"/>
                  </a:lnTo>
                  <a:lnTo>
                    <a:pt x="137567" y="91955"/>
                  </a:lnTo>
                  <a:lnTo>
                    <a:pt x="141297" y="89220"/>
                  </a:lnTo>
                  <a:lnTo>
                    <a:pt x="144954" y="92075"/>
                  </a:lnTo>
                  <a:lnTo>
                    <a:pt x="175387" y="149042"/>
                  </a:lnTo>
                  <a:lnTo>
                    <a:pt x="218948" y="174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00414" y="1716145"/>
              <a:ext cx="52644" cy="431669"/>
            </a:xfrm>
            <a:custGeom>
              <a:avLst/>
              <a:gdLst/>
              <a:ahLst/>
              <a:cxnLst/>
              <a:rect l="0" t="0" r="0" b="0"/>
              <a:pathLst>
                <a:path w="52644" h="431669">
                  <a:moveTo>
                    <a:pt x="0" y="0"/>
                  </a:moveTo>
                  <a:lnTo>
                    <a:pt x="11178" y="16767"/>
                  </a:lnTo>
                  <a:lnTo>
                    <a:pt x="13547" y="40597"/>
                  </a:lnTo>
                  <a:lnTo>
                    <a:pt x="11125" y="97966"/>
                  </a:lnTo>
                  <a:lnTo>
                    <a:pt x="17882" y="156698"/>
                  </a:lnTo>
                  <a:lnTo>
                    <a:pt x="21286" y="209815"/>
                  </a:lnTo>
                  <a:lnTo>
                    <a:pt x="29204" y="264103"/>
                  </a:lnTo>
                  <a:lnTo>
                    <a:pt x="36704" y="325129"/>
                  </a:lnTo>
                  <a:lnTo>
                    <a:pt x="40511" y="376184"/>
                  </a:lnTo>
                  <a:lnTo>
                    <a:pt x="5264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05436" y="1739432"/>
              <a:ext cx="289860" cy="482082"/>
            </a:xfrm>
            <a:custGeom>
              <a:avLst/>
              <a:gdLst/>
              <a:ahLst/>
              <a:cxnLst/>
              <a:rect l="0" t="0" r="0" b="0"/>
              <a:pathLst>
                <a:path w="289860" h="482082">
                  <a:moveTo>
                    <a:pt x="5589" y="450495"/>
                  </a:moveTo>
                  <a:lnTo>
                    <a:pt x="0" y="433728"/>
                  </a:lnTo>
                  <a:lnTo>
                    <a:pt x="3272" y="380979"/>
                  </a:lnTo>
                  <a:lnTo>
                    <a:pt x="5132" y="321167"/>
                  </a:lnTo>
                  <a:lnTo>
                    <a:pt x="11088" y="258962"/>
                  </a:lnTo>
                  <a:lnTo>
                    <a:pt x="20217" y="210211"/>
                  </a:lnTo>
                  <a:lnTo>
                    <a:pt x="26546" y="148571"/>
                  </a:lnTo>
                  <a:lnTo>
                    <a:pt x="37848" y="87522"/>
                  </a:lnTo>
                  <a:lnTo>
                    <a:pt x="41133" y="75152"/>
                  </a:lnTo>
                  <a:lnTo>
                    <a:pt x="44493" y="72755"/>
                  </a:lnTo>
                  <a:lnTo>
                    <a:pt x="47903" y="77005"/>
                  </a:lnTo>
                  <a:lnTo>
                    <a:pt x="53641" y="97327"/>
                  </a:lnTo>
                  <a:lnTo>
                    <a:pt x="63564" y="151793"/>
                  </a:lnTo>
                  <a:lnTo>
                    <a:pt x="80869" y="183006"/>
                  </a:lnTo>
                  <a:lnTo>
                    <a:pt x="107677" y="214514"/>
                  </a:lnTo>
                  <a:lnTo>
                    <a:pt x="115762" y="218305"/>
                  </a:lnTo>
                  <a:lnTo>
                    <a:pt x="134103" y="219398"/>
                  </a:lnTo>
                  <a:lnTo>
                    <a:pt x="150834" y="212864"/>
                  </a:lnTo>
                  <a:lnTo>
                    <a:pt x="180639" y="189606"/>
                  </a:lnTo>
                  <a:lnTo>
                    <a:pt x="196406" y="158205"/>
                  </a:lnTo>
                  <a:lnTo>
                    <a:pt x="215869" y="100265"/>
                  </a:lnTo>
                  <a:lnTo>
                    <a:pt x="224551" y="46352"/>
                  </a:lnTo>
                  <a:lnTo>
                    <a:pt x="231644" y="4625"/>
                  </a:lnTo>
                  <a:lnTo>
                    <a:pt x="233501" y="0"/>
                  </a:lnTo>
                  <a:lnTo>
                    <a:pt x="234740" y="1597"/>
                  </a:lnTo>
                  <a:lnTo>
                    <a:pt x="236999" y="63125"/>
                  </a:lnTo>
                  <a:lnTo>
                    <a:pt x="237173" y="117524"/>
                  </a:lnTo>
                  <a:lnTo>
                    <a:pt x="237204" y="170513"/>
                  </a:lnTo>
                  <a:lnTo>
                    <a:pt x="237212" y="219488"/>
                  </a:lnTo>
                  <a:lnTo>
                    <a:pt x="242804" y="269225"/>
                  </a:lnTo>
                  <a:lnTo>
                    <a:pt x="246281" y="321006"/>
                  </a:lnTo>
                  <a:lnTo>
                    <a:pt x="255861" y="381330"/>
                  </a:lnTo>
                  <a:lnTo>
                    <a:pt x="272456" y="439177"/>
                  </a:lnTo>
                  <a:lnTo>
                    <a:pt x="289859" y="482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59196" y="2035794"/>
              <a:ext cx="188784" cy="165736"/>
            </a:xfrm>
            <a:custGeom>
              <a:avLst/>
              <a:gdLst/>
              <a:ahLst/>
              <a:cxnLst/>
              <a:rect l="0" t="0" r="0" b="0"/>
              <a:pathLst>
                <a:path w="188784" h="165736">
                  <a:moveTo>
                    <a:pt x="136140" y="38320"/>
                  </a:moveTo>
                  <a:lnTo>
                    <a:pt x="106832" y="9011"/>
                  </a:lnTo>
                  <a:lnTo>
                    <a:pt x="87240" y="1897"/>
                  </a:lnTo>
                  <a:lnTo>
                    <a:pt x="75464" y="0"/>
                  </a:lnTo>
                  <a:lnTo>
                    <a:pt x="53021" y="4131"/>
                  </a:lnTo>
                  <a:lnTo>
                    <a:pt x="42123" y="8508"/>
                  </a:lnTo>
                  <a:lnTo>
                    <a:pt x="26894" y="22730"/>
                  </a:lnTo>
                  <a:lnTo>
                    <a:pt x="7586" y="60456"/>
                  </a:lnTo>
                  <a:lnTo>
                    <a:pt x="365" y="123614"/>
                  </a:lnTo>
                  <a:lnTo>
                    <a:pt x="0" y="137297"/>
                  </a:lnTo>
                  <a:lnTo>
                    <a:pt x="3266" y="147588"/>
                  </a:lnTo>
                  <a:lnTo>
                    <a:pt x="8953" y="155619"/>
                  </a:lnTo>
                  <a:lnTo>
                    <a:pt x="16254" y="162143"/>
                  </a:lnTo>
                  <a:lnTo>
                    <a:pt x="25800" y="165322"/>
                  </a:lnTo>
                  <a:lnTo>
                    <a:pt x="48886" y="165735"/>
                  </a:lnTo>
                  <a:lnTo>
                    <a:pt x="58083" y="161868"/>
                  </a:lnTo>
                  <a:lnTo>
                    <a:pt x="91099" y="126382"/>
                  </a:lnTo>
                  <a:lnTo>
                    <a:pt x="98574" y="105925"/>
                  </a:lnTo>
                  <a:lnTo>
                    <a:pt x="108963" y="60252"/>
                  </a:lnTo>
                  <a:lnTo>
                    <a:pt x="111003" y="57621"/>
                  </a:lnTo>
                  <a:lnTo>
                    <a:pt x="112363" y="60546"/>
                  </a:lnTo>
                  <a:lnTo>
                    <a:pt x="120135" y="93273"/>
                  </a:lnTo>
                  <a:lnTo>
                    <a:pt x="141341" y="132363"/>
                  </a:lnTo>
                  <a:lnTo>
                    <a:pt x="154440" y="148747"/>
                  </a:lnTo>
                  <a:lnTo>
                    <a:pt x="168060" y="157588"/>
                  </a:lnTo>
                  <a:lnTo>
                    <a:pt x="188783" y="164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65057" y="1853015"/>
              <a:ext cx="19794" cy="347441"/>
            </a:xfrm>
            <a:custGeom>
              <a:avLst/>
              <a:gdLst/>
              <a:ahLst/>
              <a:cxnLst/>
              <a:rect l="0" t="0" r="0" b="0"/>
              <a:pathLst>
                <a:path w="19794" h="347441">
                  <a:moveTo>
                    <a:pt x="19793" y="0"/>
                  </a:moveTo>
                  <a:lnTo>
                    <a:pt x="3004" y="63450"/>
                  </a:lnTo>
                  <a:lnTo>
                    <a:pt x="0" y="110957"/>
                  </a:lnTo>
                  <a:lnTo>
                    <a:pt x="280" y="162078"/>
                  </a:lnTo>
                  <a:lnTo>
                    <a:pt x="6082" y="214269"/>
                  </a:lnTo>
                  <a:lnTo>
                    <a:pt x="8322" y="265608"/>
                  </a:lnTo>
                  <a:lnTo>
                    <a:pt x="12197" y="319231"/>
                  </a:lnTo>
                  <a:lnTo>
                    <a:pt x="1979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26922" y="197935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5589"/>
                  </a:lnTo>
                  <a:lnTo>
                    <a:pt x="90544" y="9553"/>
                  </a:lnTo>
                  <a:lnTo>
                    <a:pt x="35260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67280" y="1779316"/>
              <a:ext cx="222897" cy="442198"/>
            </a:xfrm>
            <a:custGeom>
              <a:avLst/>
              <a:gdLst/>
              <a:ahLst/>
              <a:cxnLst/>
              <a:rect l="0" t="0" r="0" b="0"/>
              <a:pathLst>
                <a:path w="222897" h="442198">
                  <a:moveTo>
                    <a:pt x="33383" y="0"/>
                  </a:moveTo>
                  <a:lnTo>
                    <a:pt x="25050" y="37478"/>
                  </a:lnTo>
                  <a:lnTo>
                    <a:pt x="23288" y="88901"/>
                  </a:lnTo>
                  <a:lnTo>
                    <a:pt x="22940" y="144119"/>
                  </a:lnTo>
                  <a:lnTo>
                    <a:pt x="22871" y="203206"/>
                  </a:lnTo>
                  <a:lnTo>
                    <a:pt x="22858" y="265267"/>
                  </a:lnTo>
                  <a:lnTo>
                    <a:pt x="22855" y="322586"/>
                  </a:lnTo>
                  <a:lnTo>
                    <a:pt x="19735" y="378969"/>
                  </a:lnTo>
                  <a:lnTo>
                    <a:pt x="17265" y="393026"/>
                  </a:lnTo>
                  <a:lnTo>
                    <a:pt x="13279" y="400057"/>
                  </a:lnTo>
                  <a:lnTo>
                    <a:pt x="8282" y="402405"/>
                  </a:lnTo>
                  <a:lnTo>
                    <a:pt x="2611" y="401631"/>
                  </a:lnTo>
                  <a:lnTo>
                    <a:pt x="0" y="397605"/>
                  </a:lnTo>
                  <a:lnTo>
                    <a:pt x="1330" y="350667"/>
                  </a:lnTo>
                  <a:lnTo>
                    <a:pt x="21522" y="295223"/>
                  </a:lnTo>
                  <a:lnTo>
                    <a:pt x="30451" y="275099"/>
                  </a:lnTo>
                  <a:lnTo>
                    <a:pt x="42218" y="258357"/>
                  </a:lnTo>
                  <a:lnTo>
                    <a:pt x="58367" y="246236"/>
                  </a:lnTo>
                  <a:lnTo>
                    <a:pt x="78412" y="238120"/>
                  </a:lnTo>
                  <a:lnTo>
                    <a:pt x="102919" y="234513"/>
                  </a:lnTo>
                  <a:lnTo>
                    <a:pt x="123169" y="239148"/>
                  </a:lnTo>
                  <a:lnTo>
                    <a:pt x="139968" y="250177"/>
                  </a:lnTo>
                  <a:lnTo>
                    <a:pt x="161410" y="276118"/>
                  </a:lnTo>
                  <a:lnTo>
                    <a:pt x="183589" y="332285"/>
                  </a:lnTo>
                  <a:lnTo>
                    <a:pt x="201746" y="388945"/>
                  </a:lnTo>
                  <a:lnTo>
                    <a:pt x="22289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516928" y="431668"/>
            <a:ext cx="2263577" cy="756690"/>
            <a:chOff x="2516928" y="431668"/>
            <a:chExt cx="2263577" cy="756690"/>
          </a:xfrm>
        </p:grpSpPr>
        <p:sp>
          <p:nvSpPr>
            <p:cNvPr id="2" name="Freeform 1"/>
            <p:cNvSpPr/>
            <p:nvPr/>
          </p:nvSpPr>
          <p:spPr>
            <a:xfrm>
              <a:off x="2516928" y="431668"/>
              <a:ext cx="401592" cy="756690"/>
            </a:xfrm>
            <a:custGeom>
              <a:avLst/>
              <a:gdLst/>
              <a:ahLst/>
              <a:cxnLst/>
              <a:rect l="0" t="0" r="0" b="0"/>
              <a:pathLst>
                <a:path w="401592" h="756690">
                  <a:moveTo>
                    <a:pt x="199424" y="0"/>
                  </a:moveTo>
                  <a:lnTo>
                    <a:pt x="168185" y="37478"/>
                  </a:lnTo>
                  <a:lnTo>
                    <a:pt x="134242" y="88901"/>
                  </a:lnTo>
                  <a:lnTo>
                    <a:pt x="94798" y="146628"/>
                  </a:lnTo>
                  <a:lnTo>
                    <a:pt x="60301" y="201110"/>
                  </a:lnTo>
                  <a:lnTo>
                    <a:pt x="38615" y="261735"/>
                  </a:lnTo>
                  <a:lnTo>
                    <a:pt x="24073" y="313440"/>
                  </a:lnTo>
                  <a:lnTo>
                    <a:pt x="9935" y="368714"/>
                  </a:lnTo>
                  <a:lnTo>
                    <a:pt x="2509" y="420034"/>
                  </a:lnTo>
                  <a:lnTo>
                    <a:pt x="772" y="463932"/>
                  </a:lnTo>
                  <a:lnTo>
                    <a:pt x="0" y="510739"/>
                  </a:lnTo>
                  <a:lnTo>
                    <a:pt x="2777" y="555718"/>
                  </a:lnTo>
                  <a:lnTo>
                    <a:pt x="14036" y="617383"/>
                  </a:lnTo>
                  <a:lnTo>
                    <a:pt x="35310" y="669579"/>
                  </a:lnTo>
                  <a:lnTo>
                    <a:pt x="68350" y="717959"/>
                  </a:lnTo>
                  <a:lnTo>
                    <a:pt x="101446" y="742533"/>
                  </a:lnTo>
                  <a:lnTo>
                    <a:pt x="146477" y="753454"/>
                  </a:lnTo>
                  <a:lnTo>
                    <a:pt x="196864" y="756689"/>
                  </a:lnTo>
                  <a:lnTo>
                    <a:pt x="251821" y="748207"/>
                  </a:lnTo>
                  <a:lnTo>
                    <a:pt x="313456" y="722095"/>
                  </a:lnTo>
                  <a:lnTo>
                    <a:pt x="359859" y="689078"/>
                  </a:lnTo>
                  <a:lnTo>
                    <a:pt x="384091" y="650398"/>
                  </a:lnTo>
                  <a:lnTo>
                    <a:pt x="400499" y="601892"/>
                  </a:lnTo>
                  <a:lnTo>
                    <a:pt x="401591" y="556064"/>
                  </a:lnTo>
                  <a:lnTo>
                    <a:pt x="390310" y="507063"/>
                  </a:lnTo>
                  <a:lnTo>
                    <a:pt x="366765" y="466708"/>
                  </a:lnTo>
                  <a:lnTo>
                    <a:pt x="351007" y="450751"/>
                  </a:lnTo>
                  <a:lnTo>
                    <a:pt x="328405" y="435860"/>
                  </a:lnTo>
                  <a:lnTo>
                    <a:pt x="302762" y="430802"/>
                  </a:lnTo>
                  <a:lnTo>
                    <a:pt x="253761" y="437086"/>
                  </a:lnTo>
                  <a:lnTo>
                    <a:pt x="191314" y="464429"/>
                  </a:lnTo>
                  <a:lnTo>
                    <a:pt x="131150" y="508591"/>
                  </a:lnTo>
                  <a:lnTo>
                    <a:pt x="77306" y="556095"/>
                  </a:lnTo>
                  <a:lnTo>
                    <a:pt x="62553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11233" y="715937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49305" y="16811"/>
                  </a:lnTo>
                  <a:lnTo>
                    <a:pt x="116898" y="38257"/>
                  </a:lnTo>
                  <a:lnTo>
                    <a:pt x="63313" y="94018"/>
                  </a:lnTo>
                  <a:lnTo>
                    <a:pt x="22000" y="15251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58590" y="715937"/>
              <a:ext cx="273742" cy="157929"/>
            </a:xfrm>
            <a:custGeom>
              <a:avLst/>
              <a:gdLst/>
              <a:ahLst/>
              <a:cxnLst/>
              <a:rect l="0" t="0" r="0" b="0"/>
              <a:pathLst>
                <a:path w="273742" h="157929">
                  <a:moveTo>
                    <a:pt x="273741" y="157928"/>
                  </a:moveTo>
                  <a:lnTo>
                    <a:pt x="229779" y="137684"/>
                  </a:lnTo>
                  <a:lnTo>
                    <a:pt x="168542" y="98325"/>
                  </a:lnTo>
                  <a:lnTo>
                    <a:pt x="107691" y="60774"/>
                  </a:lnTo>
                  <a:lnTo>
                    <a:pt x="81822" y="44524"/>
                  </a:lnTo>
                  <a:lnTo>
                    <a:pt x="23965" y="129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37775" y="515896"/>
              <a:ext cx="15739" cy="473783"/>
            </a:xfrm>
            <a:custGeom>
              <a:avLst/>
              <a:gdLst/>
              <a:ahLst/>
              <a:cxnLst/>
              <a:rect l="0" t="0" r="0" b="0"/>
              <a:pathLst>
                <a:path w="15739" h="473783">
                  <a:moveTo>
                    <a:pt x="15738" y="0"/>
                  </a:moveTo>
                  <a:lnTo>
                    <a:pt x="6673" y="58617"/>
                  </a:lnTo>
                  <a:lnTo>
                    <a:pt x="5498" y="121196"/>
                  </a:lnTo>
                  <a:lnTo>
                    <a:pt x="5295" y="173690"/>
                  </a:lnTo>
                  <a:lnTo>
                    <a:pt x="4065" y="229668"/>
                  </a:lnTo>
                  <a:lnTo>
                    <a:pt x="0" y="288042"/>
                  </a:lnTo>
                  <a:lnTo>
                    <a:pt x="3666" y="338030"/>
                  </a:lnTo>
                  <a:lnTo>
                    <a:pt x="7872" y="386766"/>
                  </a:lnTo>
                  <a:lnTo>
                    <a:pt x="14184" y="445156"/>
                  </a:lnTo>
                  <a:lnTo>
                    <a:pt x="15738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11357" y="536953"/>
              <a:ext cx="284270" cy="256199"/>
            </a:xfrm>
            <a:custGeom>
              <a:avLst/>
              <a:gdLst/>
              <a:ahLst/>
              <a:cxnLst/>
              <a:rect l="0" t="0" r="0" b="0"/>
              <a:pathLst>
                <a:path w="284270" h="256199">
                  <a:moveTo>
                    <a:pt x="284269" y="200041"/>
                  </a:moveTo>
                  <a:lnTo>
                    <a:pt x="241578" y="203161"/>
                  </a:lnTo>
                  <a:lnTo>
                    <a:pt x="178934" y="221372"/>
                  </a:lnTo>
                  <a:lnTo>
                    <a:pt x="115809" y="242179"/>
                  </a:lnTo>
                  <a:lnTo>
                    <a:pt x="73699" y="256198"/>
                  </a:lnTo>
                  <a:lnTo>
                    <a:pt x="64340" y="256196"/>
                  </a:lnTo>
                  <a:lnTo>
                    <a:pt x="47703" y="249956"/>
                  </a:lnTo>
                  <a:lnTo>
                    <a:pt x="42331" y="241506"/>
                  </a:lnTo>
                  <a:lnTo>
                    <a:pt x="27411" y="180748"/>
                  </a:lnTo>
                  <a:lnTo>
                    <a:pt x="18774" y="118241"/>
                  </a:lnTo>
                  <a:lnTo>
                    <a:pt x="12158" y="630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64082" y="547918"/>
              <a:ext cx="316423" cy="483875"/>
            </a:xfrm>
            <a:custGeom>
              <a:avLst/>
              <a:gdLst/>
              <a:ahLst/>
              <a:cxnLst/>
              <a:rect l="0" t="0" r="0" b="0"/>
              <a:pathLst>
                <a:path w="316423" h="483875">
                  <a:moveTo>
                    <a:pt x="0" y="20620"/>
                  </a:moveTo>
                  <a:lnTo>
                    <a:pt x="58617" y="11555"/>
                  </a:lnTo>
                  <a:lnTo>
                    <a:pt x="113961" y="10381"/>
                  </a:lnTo>
                  <a:lnTo>
                    <a:pt x="176886" y="7029"/>
                  </a:lnTo>
                  <a:lnTo>
                    <a:pt x="234723" y="1038"/>
                  </a:lnTo>
                  <a:lnTo>
                    <a:pt x="282717" y="0"/>
                  </a:lnTo>
                  <a:lnTo>
                    <a:pt x="294933" y="3364"/>
                  </a:lnTo>
                  <a:lnTo>
                    <a:pt x="304247" y="9116"/>
                  </a:lnTo>
                  <a:lnTo>
                    <a:pt x="311626" y="16460"/>
                  </a:lnTo>
                  <a:lnTo>
                    <a:pt x="315375" y="24866"/>
                  </a:lnTo>
                  <a:lnTo>
                    <a:pt x="316422" y="43564"/>
                  </a:lnTo>
                  <a:lnTo>
                    <a:pt x="306392" y="93739"/>
                  </a:lnTo>
                  <a:lnTo>
                    <a:pt x="290695" y="141851"/>
                  </a:lnTo>
                  <a:lnTo>
                    <a:pt x="276945" y="193151"/>
                  </a:lnTo>
                  <a:lnTo>
                    <a:pt x="259743" y="246566"/>
                  </a:lnTo>
                  <a:lnTo>
                    <a:pt x="246717" y="305156"/>
                  </a:lnTo>
                  <a:lnTo>
                    <a:pt x="235448" y="357741"/>
                  </a:lnTo>
                  <a:lnTo>
                    <a:pt x="224280" y="411256"/>
                  </a:lnTo>
                  <a:lnTo>
                    <a:pt x="213045" y="473686"/>
                  </a:lnTo>
                  <a:lnTo>
                    <a:pt x="210571" y="483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59826" y="1442404"/>
            <a:ext cx="4246682" cy="852809"/>
            <a:chOff x="1359826" y="1442404"/>
            <a:chExt cx="4246682" cy="852809"/>
          </a:xfrm>
        </p:grpSpPr>
        <p:sp>
          <p:nvSpPr>
            <p:cNvPr id="9" name="Freeform 8"/>
            <p:cNvSpPr/>
            <p:nvPr/>
          </p:nvSpPr>
          <p:spPr>
            <a:xfrm>
              <a:off x="1539864" y="1600331"/>
              <a:ext cx="336236" cy="528734"/>
            </a:xfrm>
            <a:custGeom>
              <a:avLst/>
              <a:gdLst/>
              <a:ahLst/>
              <a:cxnLst/>
              <a:rect l="0" t="0" r="0" b="0"/>
              <a:pathLst>
                <a:path w="336236" h="528734">
                  <a:moveTo>
                    <a:pt x="239452" y="0"/>
                  </a:moveTo>
                  <a:lnTo>
                    <a:pt x="201078" y="29309"/>
                  </a:lnTo>
                  <a:lnTo>
                    <a:pt x="153164" y="84952"/>
                  </a:lnTo>
                  <a:lnTo>
                    <a:pt x="99362" y="141182"/>
                  </a:lnTo>
                  <a:lnTo>
                    <a:pt x="58426" y="201259"/>
                  </a:lnTo>
                  <a:lnTo>
                    <a:pt x="33866" y="250575"/>
                  </a:lnTo>
                  <a:lnTo>
                    <a:pt x="13012" y="306340"/>
                  </a:lnTo>
                  <a:lnTo>
                    <a:pt x="2473" y="360219"/>
                  </a:lnTo>
                  <a:lnTo>
                    <a:pt x="0" y="411408"/>
                  </a:lnTo>
                  <a:lnTo>
                    <a:pt x="12152" y="472501"/>
                  </a:lnTo>
                  <a:lnTo>
                    <a:pt x="17729" y="481117"/>
                  </a:lnTo>
                  <a:lnTo>
                    <a:pt x="61771" y="513122"/>
                  </a:lnTo>
                  <a:lnTo>
                    <a:pt x="98028" y="528072"/>
                  </a:lnTo>
                  <a:lnTo>
                    <a:pt x="143996" y="528733"/>
                  </a:lnTo>
                  <a:lnTo>
                    <a:pt x="202356" y="518475"/>
                  </a:lnTo>
                  <a:lnTo>
                    <a:pt x="255131" y="502065"/>
                  </a:lnTo>
                  <a:lnTo>
                    <a:pt x="285025" y="488692"/>
                  </a:lnTo>
                  <a:lnTo>
                    <a:pt x="310009" y="471050"/>
                  </a:lnTo>
                  <a:lnTo>
                    <a:pt x="326573" y="448392"/>
                  </a:lnTo>
                  <a:lnTo>
                    <a:pt x="332627" y="435798"/>
                  </a:lnTo>
                  <a:lnTo>
                    <a:pt x="336235" y="406208"/>
                  </a:lnTo>
                  <a:lnTo>
                    <a:pt x="329019" y="350730"/>
                  </a:lnTo>
                  <a:lnTo>
                    <a:pt x="314083" y="316830"/>
                  </a:lnTo>
                  <a:lnTo>
                    <a:pt x="298358" y="301470"/>
                  </a:lnTo>
                  <a:lnTo>
                    <a:pt x="259666" y="282078"/>
                  </a:lnTo>
                  <a:lnTo>
                    <a:pt x="235958" y="280566"/>
                  </a:lnTo>
                  <a:lnTo>
                    <a:pt x="196302" y="289411"/>
                  </a:lnTo>
                  <a:lnTo>
                    <a:pt x="161156" y="306850"/>
                  </a:lnTo>
                  <a:lnTo>
                    <a:pt x="144992" y="320042"/>
                  </a:lnTo>
                  <a:lnTo>
                    <a:pt x="12363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47813" y="1821430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93524" y="53874"/>
                  </a:lnTo>
                  <a:lnTo>
                    <a:pt x="38713" y="1135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68870" y="1831958"/>
              <a:ext cx="157929" cy="94758"/>
            </a:xfrm>
            <a:custGeom>
              <a:avLst/>
              <a:gdLst/>
              <a:ahLst/>
              <a:cxnLst/>
              <a:rect l="0" t="0" r="0" b="0"/>
              <a:pathLst>
                <a:path w="157929" h="94758">
                  <a:moveTo>
                    <a:pt x="157928" y="94757"/>
                  </a:moveTo>
                  <a:lnTo>
                    <a:pt x="94500" y="66076"/>
                  </a:lnTo>
                  <a:lnTo>
                    <a:pt x="38799" y="277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50167" y="1695088"/>
              <a:ext cx="29357" cy="368498"/>
            </a:xfrm>
            <a:custGeom>
              <a:avLst/>
              <a:gdLst/>
              <a:ahLst/>
              <a:cxnLst/>
              <a:rect l="0" t="0" r="0" b="0"/>
              <a:pathLst>
                <a:path w="29357" h="368498">
                  <a:moveTo>
                    <a:pt x="29356" y="0"/>
                  </a:moveTo>
                  <a:lnTo>
                    <a:pt x="14885" y="33621"/>
                  </a:lnTo>
                  <a:lnTo>
                    <a:pt x="9600" y="91562"/>
                  </a:lnTo>
                  <a:lnTo>
                    <a:pt x="8685" y="149572"/>
                  </a:lnTo>
                  <a:lnTo>
                    <a:pt x="5294" y="208094"/>
                  </a:lnTo>
                  <a:lnTo>
                    <a:pt x="0" y="259359"/>
                  </a:lnTo>
                  <a:lnTo>
                    <a:pt x="3800" y="318603"/>
                  </a:lnTo>
                  <a:lnTo>
                    <a:pt x="829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9220" y="1695088"/>
              <a:ext cx="238718" cy="218846"/>
            </a:xfrm>
            <a:custGeom>
              <a:avLst/>
              <a:gdLst/>
              <a:ahLst/>
              <a:cxnLst/>
              <a:rect l="0" t="0" r="0" b="0"/>
              <a:pathLst>
                <a:path w="238718" h="218846">
                  <a:moveTo>
                    <a:pt x="238717" y="136870"/>
                  </a:moveTo>
                  <a:lnTo>
                    <a:pt x="178777" y="172787"/>
                  </a:lnTo>
                  <a:lnTo>
                    <a:pt x="132240" y="201579"/>
                  </a:lnTo>
                  <a:lnTo>
                    <a:pt x="89913" y="216029"/>
                  </a:lnTo>
                  <a:lnTo>
                    <a:pt x="64568" y="218845"/>
                  </a:lnTo>
                  <a:lnTo>
                    <a:pt x="40825" y="213858"/>
                  </a:lnTo>
                  <a:lnTo>
                    <a:pt x="29580" y="209252"/>
                  </a:lnTo>
                  <a:lnTo>
                    <a:pt x="13966" y="194776"/>
                  </a:lnTo>
                  <a:lnTo>
                    <a:pt x="8165" y="186003"/>
                  </a:lnTo>
                  <a:lnTo>
                    <a:pt x="0" y="151298"/>
                  </a:lnTo>
                  <a:lnTo>
                    <a:pt x="5348" y="92150"/>
                  </a:lnTo>
                  <a:lnTo>
                    <a:pt x="12335" y="38089"/>
                  </a:lnTo>
                  <a:lnTo>
                    <a:pt x="17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0553" y="1695088"/>
              <a:ext cx="265888" cy="344114"/>
            </a:xfrm>
            <a:custGeom>
              <a:avLst/>
              <a:gdLst/>
              <a:ahLst/>
              <a:cxnLst/>
              <a:rect l="0" t="0" r="0" b="0"/>
              <a:pathLst>
                <a:path w="265888" h="344114">
                  <a:moveTo>
                    <a:pt x="132711" y="0"/>
                  </a:moveTo>
                  <a:lnTo>
                    <a:pt x="108664" y="9575"/>
                  </a:lnTo>
                  <a:lnTo>
                    <a:pt x="87242" y="27533"/>
                  </a:lnTo>
                  <a:lnTo>
                    <a:pt x="44987" y="84796"/>
                  </a:lnTo>
                  <a:lnTo>
                    <a:pt x="9880" y="136945"/>
                  </a:lnTo>
                  <a:lnTo>
                    <a:pt x="0" y="174067"/>
                  </a:lnTo>
                  <a:lnTo>
                    <a:pt x="5068" y="227362"/>
                  </a:lnTo>
                  <a:lnTo>
                    <a:pt x="20453" y="272898"/>
                  </a:lnTo>
                  <a:lnTo>
                    <a:pt x="51265" y="315688"/>
                  </a:lnTo>
                  <a:lnTo>
                    <a:pt x="80893" y="336212"/>
                  </a:lnTo>
                  <a:lnTo>
                    <a:pt x="123077" y="344113"/>
                  </a:lnTo>
                  <a:lnTo>
                    <a:pt x="161442" y="340865"/>
                  </a:lnTo>
                  <a:lnTo>
                    <a:pt x="195036" y="326905"/>
                  </a:lnTo>
                  <a:lnTo>
                    <a:pt x="221628" y="302361"/>
                  </a:lnTo>
                  <a:lnTo>
                    <a:pt x="250413" y="243960"/>
                  </a:lnTo>
                  <a:lnTo>
                    <a:pt x="261062" y="220730"/>
                  </a:lnTo>
                  <a:lnTo>
                    <a:pt x="265887" y="181345"/>
                  </a:lnTo>
                  <a:lnTo>
                    <a:pt x="257630" y="126115"/>
                  </a:lnTo>
                  <a:lnTo>
                    <a:pt x="239145" y="70145"/>
                  </a:lnTo>
                  <a:lnTo>
                    <a:pt x="219749" y="39241"/>
                  </a:lnTo>
                  <a:lnTo>
                    <a:pt x="193595" y="15266"/>
                  </a:lnTo>
                  <a:lnTo>
                    <a:pt x="176928" y="6785"/>
                  </a:lnTo>
                  <a:lnTo>
                    <a:pt x="1537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58549" y="1452932"/>
              <a:ext cx="218251" cy="758053"/>
            </a:xfrm>
            <a:custGeom>
              <a:avLst/>
              <a:gdLst/>
              <a:ahLst/>
              <a:cxnLst/>
              <a:rect l="0" t="0" r="0" b="0"/>
              <a:pathLst>
                <a:path w="218251" h="758053">
                  <a:moveTo>
                    <a:pt x="0" y="0"/>
                  </a:moveTo>
                  <a:lnTo>
                    <a:pt x="25216" y="19151"/>
                  </a:lnTo>
                  <a:lnTo>
                    <a:pt x="68658" y="73217"/>
                  </a:lnTo>
                  <a:lnTo>
                    <a:pt x="101963" y="126279"/>
                  </a:lnTo>
                  <a:lnTo>
                    <a:pt x="130800" y="177807"/>
                  </a:lnTo>
                  <a:lnTo>
                    <a:pt x="150019" y="204502"/>
                  </a:lnTo>
                  <a:lnTo>
                    <a:pt x="171386" y="262182"/>
                  </a:lnTo>
                  <a:lnTo>
                    <a:pt x="192556" y="315719"/>
                  </a:lnTo>
                  <a:lnTo>
                    <a:pt x="203733" y="340361"/>
                  </a:lnTo>
                  <a:lnTo>
                    <a:pt x="215433" y="394866"/>
                  </a:lnTo>
                  <a:lnTo>
                    <a:pt x="218250" y="457679"/>
                  </a:lnTo>
                  <a:lnTo>
                    <a:pt x="212195" y="504106"/>
                  </a:lnTo>
                  <a:lnTo>
                    <a:pt x="202993" y="557247"/>
                  </a:lnTo>
                  <a:lnTo>
                    <a:pt x="186283" y="614661"/>
                  </a:lnTo>
                  <a:lnTo>
                    <a:pt x="167499" y="664483"/>
                  </a:lnTo>
                  <a:lnTo>
                    <a:pt x="140190" y="722542"/>
                  </a:lnTo>
                  <a:lnTo>
                    <a:pt x="115813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59826" y="1442404"/>
              <a:ext cx="356320" cy="684353"/>
            </a:xfrm>
            <a:custGeom>
              <a:avLst/>
              <a:gdLst/>
              <a:ahLst/>
              <a:cxnLst/>
              <a:rect l="0" t="0" r="0" b="0"/>
              <a:pathLst>
                <a:path w="356320" h="684353">
                  <a:moveTo>
                    <a:pt x="356319" y="0"/>
                  </a:moveTo>
                  <a:lnTo>
                    <a:pt x="333962" y="0"/>
                  </a:lnTo>
                  <a:lnTo>
                    <a:pt x="297702" y="16767"/>
                  </a:lnTo>
                  <a:lnTo>
                    <a:pt x="235891" y="60873"/>
                  </a:lnTo>
                  <a:lnTo>
                    <a:pt x="174056" y="120403"/>
                  </a:lnTo>
                  <a:lnTo>
                    <a:pt x="131731" y="178217"/>
                  </a:lnTo>
                  <a:lnTo>
                    <a:pt x="89598" y="232638"/>
                  </a:lnTo>
                  <a:lnTo>
                    <a:pt x="54502" y="289992"/>
                  </a:lnTo>
                  <a:lnTo>
                    <a:pt x="30860" y="346807"/>
                  </a:lnTo>
                  <a:lnTo>
                    <a:pt x="13679" y="401169"/>
                  </a:lnTo>
                  <a:lnTo>
                    <a:pt x="3921" y="461779"/>
                  </a:lnTo>
                  <a:lnTo>
                    <a:pt x="0" y="511170"/>
                  </a:lnTo>
                  <a:lnTo>
                    <a:pt x="4428" y="564669"/>
                  </a:lnTo>
                  <a:lnTo>
                    <a:pt x="17575" y="625572"/>
                  </a:lnTo>
                  <a:lnTo>
                    <a:pt x="34982" y="659137"/>
                  </a:lnTo>
                  <a:lnTo>
                    <a:pt x="61521" y="684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30381" y="1695088"/>
              <a:ext cx="17765" cy="210571"/>
            </a:xfrm>
            <a:custGeom>
              <a:avLst/>
              <a:gdLst/>
              <a:ahLst/>
              <a:cxnLst/>
              <a:rect l="0" t="0" r="0" b="0"/>
              <a:pathLst>
                <a:path w="17765" h="210571">
                  <a:moveTo>
                    <a:pt x="7235" y="0"/>
                  </a:moveTo>
                  <a:lnTo>
                    <a:pt x="0" y="28725"/>
                  </a:lnTo>
                  <a:lnTo>
                    <a:pt x="477" y="92112"/>
                  </a:lnTo>
                  <a:lnTo>
                    <a:pt x="5233" y="139206"/>
                  </a:lnTo>
                  <a:lnTo>
                    <a:pt x="9762" y="180846"/>
                  </a:lnTo>
                  <a:lnTo>
                    <a:pt x="1776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178984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0054" y="11453"/>
                  </a:lnTo>
                  <a:lnTo>
                    <a:pt x="82208" y="21331"/>
                  </a:lnTo>
                  <a:lnTo>
                    <a:pt x="2481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50738" y="1463461"/>
              <a:ext cx="229118" cy="736995"/>
            </a:xfrm>
            <a:custGeom>
              <a:avLst/>
              <a:gdLst/>
              <a:ahLst/>
              <a:cxnLst/>
              <a:rect l="0" t="0" r="0" b="0"/>
              <a:pathLst>
                <a:path w="229118" h="736995">
                  <a:moveTo>
                    <a:pt x="229117" y="0"/>
                  </a:moveTo>
                  <a:lnTo>
                    <a:pt x="179565" y="20243"/>
                  </a:lnTo>
                  <a:lnTo>
                    <a:pt x="145804" y="44992"/>
                  </a:lnTo>
                  <a:lnTo>
                    <a:pt x="103820" y="100349"/>
                  </a:lnTo>
                  <a:lnTo>
                    <a:pt x="82027" y="134238"/>
                  </a:lnTo>
                  <a:lnTo>
                    <a:pt x="57633" y="181324"/>
                  </a:lnTo>
                  <a:lnTo>
                    <a:pt x="29127" y="238458"/>
                  </a:lnTo>
                  <a:lnTo>
                    <a:pt x="16092" y="289413"/>
                  </a:lnTo>
                  <a:lnTo>
                    <a:pt x="8443" y="351532"/>
                  </a:lnTo>
                  <a:lnTo>
                    <a:pt x="0" y="401931"/>
                  </a:lnTo>
                  <a:lnTo>
                    <a:pt x="3575" y="456600"/>
                  </a:lnTo>
                  <a:lnTo>
                    <a:pt x="12291" y="515224"/>
                  </a:lnTo>
                  <a:lnTo>
                    <a:pt x="22282" y="573279"/>
                  </a:lnTo>
                  <a:lnTo>
                    <a:pt x="38479" y="629656"/>
                  </a:lnTo>
                  <a:lnTo>
                    <a:pt x="77367" y="687403"/>
                  </a:lnTo>
                  <a:lnTo>
                    <a:pt x="113303" y="7369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25293" y="1631917"/>
              <a:ext cx="192370" cy="416748"/>
            </a:xfrm>
            <a:custGeom>
              <a:avLst/>
              <a:gdLst/>
              <a:ahLst/>
              <a:cxnLst/>
              <a:rect l="0" t="0" r="0" b="0"/>
              <a:pathLst>
                <a:path w="192370" h="416748">
                  <a:moveTo>
                    <a:pt x="144074" y="0"/>
                  </a:moveTo>
                  <a:lnTo>
                    <a:pt x="88415" y="45781"/>
                  </a:lnTo>
                  <a:lnTo>
                    <a:pt x="71374" y="65970"/>
                  </a:lnTo>
                  <a:lnTo>
                    <a:pt x="46865" y="125093"/>
                  </a:lnTo>
                  <a:lnTo>
                    <a:pt x="24743" y="185020"/>
                  </a:lnTo>
                  <a:lnTo>
                    <a:pt x="11751" y="234715"/>
                  </a:lnTo>
                  <a:lnTo>
                    <a:pt x="0" y="294021"/>
                  </a:lnTo>
                  <a:lnTo>
                    <a:pt x="780" y="333562"/>
                  </a:lnTo>
                  <a:lnTo>
                    <a:pt x="6689" y="356480"/>
                  </a:lnTo>
                  <a:lnTo>
                    <a:pt x="29546" y="396669"/>
                  </a:lnTo>
                  <a:lnTo>
                    <a:pt x="36137" y="404826"/>
                  </a:lnTo>
                  <a:lnTo>
                    <a:pt x="55938" y="413889"/>
                  </a:lnTo>
                  <a:lnTo>
                    <a:pt x="79166" y="416747"/>
                  </a:lnTo>
                  <a:lnTo>
                    <a:pt x="101189" y="414118"/>
                  </a:lnTo>
                  <a:lnTo>
                    <a:pt x="133317" y="400472"/>
                  </a:lnTo>
                  <a:lnTo>
                    <a:pt x="182043" y="361204"/>
                  </a:lnTo>
                  <a:lnTo>
                    <a:pt x="190195" y="341079"/>
                  </a:lnTo>
                  <a:lnTo>
                    <a:pt x="192369" y="329161"/>
                  </a:lnTo>
                  <a:lnTo>
                    <a:pt x="188545" y="306561"/>
                  </a:lnTo>
                  <a:lnTo>
                    <a:pt x="167027" y="263456"/>
                  </a:lnTo>
                  <a:lnTo>
                    <a:pt x="141517" y="237288"/>
                  </a:lnTo>
                  <a:lnTo>
                    <a:pt x="118761" y="228294"/>
                  </a:lnTo>
                  <a:lnTo>
                    <a:pt x="106142" y="225895"/>
                  </a:lnTo>
                  <a:lnTo>
                    <a:pt x="85882" y="229469"/>
                  </a:lnTo>
                  <a:lnTo>
                    <a:pt x="28261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27336" y="178984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52095" y="54115"/>
                  </a:lnTo>
                  <a:lnTo>
                    <a:pt x="13601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06279" y="1821430"/>
              <a:ext cx="147401" cy="147400"/>
            </a:xfrm>
            <a:custGeom>
              <a:avLst/>
              <a:gdLst/>
              <a:ahLst/>
              <a:cxnLst/>
              <a:rect l="0" t="0" r="0" b="0"/>
              <a:pathLst>
                <a:path w="147401" h="147400">
                  <a:moveTo>
                    <a:pt x="147400" y="147399"/>
                  </a:moveTo>
                  <a:lnTo>
                    <a:pt x="101618" y="91739"/>
                  </a:lnTo>
                  <a:lnTo>
                    <a:pt x="38673" y="313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9492" y="1691958"/>
              <a:ext cx="214788" cy="413742"/>
            </a:xfrm>
            <a:custGeom>
              <a:avLst/>
              <a:gdLst/>
              <a:ahLst/>
              <a:cxnLst/>
              <a:rect l="0" t="0" r="0" b="0"/>
              <a:pathLst>
                <a:path w="214788" h="413742">
                  <a:moveTo>
                    <a:pt x="0" y="45244"/>
                  </a:moveTo>
                  <a:lnTo>
                    <a:pt x="58617" y="45244"/>
                  </a:lnTo>
                  <a:lnTo>
                    <a:pt x="93407" y="39654"/>
                  </a:lnTo>
                  <a:lnTo>
                    <a:pt x="147221" y="15580"/>
                  </a:lnTo>
                  <a:lnTo>
                    <a:pt x="195067" y="0"/>
                  </a:lnTo>
                  <a:lnTo>
                    <a:pt x="203744" y="3383"/>
                  </a:lnTo>
                  <a:lnTo>
                    <a:pt x="209529" y="11487"/>
                  </a:lnTo>
                  <a:lnTo>
                    <a:pt x="214787" y="33750"/>
                  </a:lnTo>
                  <a:lnTo>
                    <a:pt x="205767" y="92820"/>
                  </a:lnTo>
                  <a:lnTo>
                    <a:pt x="186223" y="152981"/>
                  </a:lnTo>
                  <a:lnTo>
                    <a:pt x="166376" y="212754"/>
                  </a:lnTo>
                  <a:lnTo>
                    <a:pt x="149252" y="263592"/>
                  </a:lnTo>
                  <a:lnTo>
                    <a:pt x="130911" y="324767"/>
                  </a:lnTo>
                  <a:lnTo>
                    <a:pt x="116022" y="378792"/>
                  </a:lnTo>
                  <a:lnTo>
                    <a:pt x="105285" y="41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1119" y="1537160"/>
              <a:ext cx="205389" cy="758053"/>
            </a:xfrm>
            <a:custGeom>
              <a:avLst/>
              <a:gdLst/>
              <a:ahLst/>
              <a:cxnLst/>
              <a:rect l="0" t="0" r="0" b="0"/>
              <a:pathLst>
                <a:path w="205389" h="758053">
                  <a:moveTo>
                    <a:pt x="0" y="0"/>
                  </a:moveTo>
                  <a:lnTo>
                    <a:pt x="58563" y="58563"/>
                  </a:lnTo>
                  <a:lnTo>
                    <a:pt x="102945" y="114398"/>
                  </a:lnTo>
                  <a:lnTo>
                    <a:pt x="138488" y="168826"/>
                  </a:lnTo>
                  <a:lnTo>
                    <a:pt x="166820" y="230289"/>
                  </a:lnTo>
                  <a:lnTo>
                    <a:pt x="191854" y="287603"/>
                  </a:lnTo>
                  <a:lnTo>
                    <a:pt x="198785" y="337510"/>
                  </a:lnTo>
                  <a:lnTo>
                    <a:pt x="205388" y="376084"/>
                  </a:lnTo>
                  <a:lnTo>
                    <a:pt x="201444" y="429917"/>
                  </a:lnTo>
                  <a:lnTo>
                    <a:pt x="194729" y="490334"/>
                  </a:lnTo>
                  <a:lnTo>
                    <a:pt x="170414" y="546889"/>
                  </a:lnTo>
                  <a:lnTo>
                    <a:pt x="142761" y="607282"/>
                  </a:lnTo>
                  <a:lnTo>
                    <a:pt x="108646" y="668441"/>
                  </a:lnTo>
                  <a:lnTo>
                    <a:pt x="76799" y="725758"/>
                  </a:lnTo>
                  <a:lnTo>
                    <a:pt x="63171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005353" y="2670454"/>
            <a:ext cx="1774378" cy="504753"/>
            <a:chOff x="2005353" y="2670454"/>
            <a:chExt cx="1774378" cy="504753"/>
          </a:xfrm>
        </p:grpSpPr>
        <p:sp>
          <p:nvSpPr>
            <p:cNvPr id="26" name="Freeform 25"/>
            <p:cNvSpPr/>
            <p:nvPr/>
          </p:nvSpPr>
          <p:spPr>
            <a:xfrm>
              <a:off x="2005353" y="2670454"/>
              <a:ext cx="384617" cy="504753"/>
            </a:xfrm>
            <a:custGeom>
              <a:avLst/>
              <a:gdLst/>
              <a:ahLst/>
              <a:cxnLst/>
              <a:rect l="0" t="0" r="0" b="0"/>
              <a:pathLst>
                <a:path w="384617" h="504753">
                  <a:moveTo>
                    <a:pt x="5590" y="35369"/>
                  </a:moveTo>
                  <a:lnTo>
                    <a:pt x="2470" y="78061"/>
                  </a:lnTo>
                  <a:lnTo>
                    <a:pt x="0" y="88397"/>
                  </a:lnTo>
                  <a:lnTo>
                    <a:pt x="694" y="91778"/>
                  </a:lnTo>
                  <a:lnTo>
                    <a:pt x="3495" y="90523"/>
                  </a:lnTo>
                  <a:lnTo>
                    <a:pt x="50277" y="34284"/>
                  </a:lnTo>
                  <a:lnTo>
                    <a:pt x="85641" y="14641"/>
                  </a:lnTo>
                  <a:lnTo>
                    <a:pt x="120165" y="1412"/>
                  </a:lnTo>
                  <a:lnTo>
                    <a:pt x="141910" y="0"/>
                  </a:lnTo>
                  <a:lnTo>
                    <a:pt x="152622" y="1261"/>
                  </a:lnTo>
                  <a:lnTo>
                    <a:pt x="190055" y="19804"/>
                  </a:lnTo>
                  <a:lnTo>
                    <a:pt x="243176" y="72376"/>
                  </a:lnTo>
                  <a:lnTo>
                    <a:pt x="272102" y="126951"/>
                  </a:lnTo>
                  <a:lnTo>
                    <a:pt x="297226" y="187817"/>
                  </a:lnTo>
                  <a:lnTo>
                    <a:pt x="306860" y="229498"/>
                  </a:lnTo>
                  <a:lnTo>
                    <a:pt x="309714" y="278892"/>
                  </a:lnTo>
                  <a:lnTo>
                    <a:pt x="310560" y="330573"/>
                  </a:lnTo>
                  <a:lnTo>
                    <a:pt x="308418" y="364273"/>
                  </a:lnTo>
                  <a:lnTo>
                    <a:pt x="287979" y="420916"/>
                  </a:lnTo>
                  <a:lnTo>
                    <a:pt x="255822" y="466246"/>
                  </a:lnTo>
                  <a:lnTo>
                    <a:pt x="225962" y="492800"/>
                  </a:lnTo>
                  <a:lnTo>
                    <a:pt x="199069" y="501884"/>
                  </a:lnTo>
                  <a:lnTo>
                    <a:pt x="169959" y="504752"/>
                  </a:lnTo>
                  <a:lnTo>
                    <a:pt x="145323" y="502127"/>
                  </a:lnTo>
                  <a:lnTo>
                    <a:pt x="125795" y="493941"/>
                  </a:lnTo>
                  <a:lnTo>
                    <a:pt x="117312" y="488483"/>
                  </a:lnTo>
                  <a:lnTo>
                    <a:pt x="104767" y="469940"/>
                  </a:lnTo>
                  <a:lnTo>
                    <a:pt x="97632" y="447271"/>
                  </a:lnTo>
                  <a:lnTo>
                    <a:pt x="98360" y="425497"/>
                  </a:lnTo>
                  <a:lnTo>
                    <a:pt x="110936" y="393508"/>
                  </a:lnTo>
                  <a:lnTo>
                    <a:pt x="126110" y="378596"/>
                  </a:lnTo>
                  <a:lnTo>
                    <a:pt x="145722" y="369239"/>
                  </a:lnTo>
                  <a:lnTo>
                    <a:pt x="181901" y="365141"/>
                  </a:lnTo>
                  <a:lnTo>
                    <a:pt x="236864" y="376699"/>
                  </a:lnTo>
                  <a:lnTo>
                    <a:pt x="292932" y="393458"/>
                  </a:lnTo>
                  <a:lnTo>
                    <a:pt x="329764" y="407022"/>
                  </a:lnTo>
                  <a:lnTo>
                    <a:pt x="384616" y="435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47937" y="2768994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52643" y="0"/>
                  </a:moveTo>
                  <a:lnTo>
                    <a:pt x="35854" y="63451"/>
                  </a:lnTo>
                  <a:lnTo>
                    <a:pt x="29309" y="121545"/>
                  </a:lnTo>
                  <a:lnTo>
                    <a:pt x="22687" y="184276"/>
                  </a:lnTo>
                  <a:lnTo>
                    <a:pt x="14144" y="241381"/>
                  </a:lnTo>
                  <a:lnTo>
                    <a:pt x="11600" y="289630"/>
                  </a:lnTo>
                  <a:lnTo>
                    <a:pt x="7621" y="34897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33016" y="2758466"/>
              <a:ext cx="267565" cy="214096"/>
            </a:xfrm>
            <a:custGeom>
              <a:avLst/>
              <a:gdLst/>
              <a:ahLst/>
              <a:cxnLst/>
              <a:rect l="0" t="0" r="0" b="0"/>
              <a:pathLst>
                <a:path w="267565" h="214096">
                  <a:moveTo>
                    <a:pt x="267564" y="168456"/>
                  </a:moveTo>
                  <a:lnTo>
                    <a:pt x="206453" y="186414"/>
                  </a:lnTo>
                  <a:lnTo>
                    <a:pt x="156447" y="200123"/>
                  </a:lnTo>
                  <a:lnTo>
                    <a:pt x="96526" y="214095"/>
                  </a:lnTo>
                  <a:lnTo>
                    <a:pt x="53759" y="213434"/>
                  </a:lnTo>
                  <a:lnTo>
                    <a:pt x="17041" y="200240"/>
                  </a:lnTo>
                  <a:lnTo>
                    <a:pt x="9302" y="191985"/>
                  </a:lnTo>
                  <a:lnTo>
                    <a:pt x="702" y="170334"/>
                  </a:lnTo>
                  <a:lnTo>
                    <a:pt x="0" y="148234"/>
                  </a:lnTo>
                  <a:lnTo>
                    <a:pt x="12184" y="87631"/>
                  </a:lnTo>
                  <a:lnTo>
                    <a:pt x="29025" y="32034"/>
                  </a:lnTo>
                  <a:lnTo>
                    <a:pt x="464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18939" y="2779523"/>
              <a:ext cx="331650" cy="333315"/>
            </a:xfrm>
            <a:custGeom>
              <a:avLst/>
              <a:gdLst/>
              <a:ahLst/>
              <a:cxnLst/>
              <a:rect l="0" t="0" r="0" b="0"/>
              <a:pathLst>
                <a:path w="331650" h="333315">
                  <a:moveTo>
                    <a:pt x="186967" y="0"/>
                  </a:moveTo>
                  <a:lnTo>
                    <a:pt x="144276" y="3119"/>
                  </a:lnTo>
                  <a:lnTo>
                    <a:pt x="113097" y="14572"/>
                  </a:lnTo>
                  <a:lnTo>
                    <a:pt x="71120" y="39403"/>
                  </a:lnTo>
                  <a:lnTo>
                    <a:pt x="56321" y="56117"/>
                  </a:lnTo>
                  <a:lnTo>
                    <a:pt x="32199" y="112978"/>
                  </a:lnTo>
                  <a:lnTo>
                    <a:pt x="6045" y="173672"/>
                  </a:lnTo>
                  <a:lnTo>
                    <a:pt x="0" y="214585"/>
                  </a:lnTo>
                  <a:lnTo>
                    <a:pt x="4825" y="239260"/>
                  </a:lnTo>
                  <a:lnTo>
                    <a:pt x="27454" y="293247"/>
                  </a:lnTo>
                  <a:lnTo>
                    <a:pt x="43543" y="310096"/>
                  </a:lnTo>
                  <a:lnTo>
                    <a:pt x="65512" y="319145"/>
                  </a:lnTo>
                  <a:lnTo>
                    <a:pt x="125393" y="332666"/>
                  </a:lnTo>
                  <a:lnTo>
                    <a:pt x="170803" y="333314"/>
                  </a:lnTo>
                  <a:lnTo>
                    <a:pt x="225542" y="316877"/>
                  </a:lnTo>
                  <a:lnTo>
                    <a:pt x="270496" y="296430"/>
                  </a:lnTo>
                  <a:lnTo>
                    <a:pt x="296984" y="276694"/>
                  </a:lnTo>
                  <a:lnTo>
                    <a:pt x="309174" y="256726"/>
                  </a:lnTo>
                  <a:lnTo>
                    <a:pt x="329142" y="198234"/>
                  </a:lnTo>
                  <a:lnTo>
                    <a:pt x="331649" y="154142"/>
                  </a:lnTo>
                  <a:lnTo>
                    <a:pt x="328089" y="129339"/>
                  </a:lnTo>
                  <a:lnTo>
                    <a:pt x="319488" y="109737"/>
                  </a:lnTo>
                  <a:lnTo>
                    <a:pt x="265385" y="47347"/>
                  </a:lnTo>
                  <a:lnTo>
                    <a:pt x="237509" y="20228"/>
                  </a:lnTo>
                  <a:lnTo>
                    <a:pt x="21855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74445" y="277952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69160" y="284269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4356" y="4269"/>
                  </a:lnTo>
                  <a:lnTo>
                    <a:pt x="107996" y="1265"/>
                  </a:lnTo>
                  <a:lnTo>
                    <a:pt x="53836" y="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307752" y="2684766"/>
            <a:ext cx="903855" cy="439431"/>
            <a:chOff x="4307752" y="2684766"/>
            <a:chExt cx="903855" cy="439431"/>
          </a:xfrm>
        </p:grpSpPr>
        <p:sp>
          <p:nvSpPr>
            <p:cNvPr id="33" name="Freeform 32"/>
            <p:cNvSpPr/>
            <p:nvPr/>
          </p:nvSpPr>
          <p:spPr>
            <a:xfrm>
              <a:off x="4645262" y="2695295"/>
              <a:ext cx="29392" cy="421141"/>
            </a:xfrm>
            <a:custGeom>
              <a:avLst/>
              <a:gdLst/>
              <a:ahLst/>
              <a:cxnLst/>
              <a:rect l="0" t="0" r="0" b="0"/>
              <a:pathLst>
                <a:path w="29392" h="421141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5"/>
                  </a:lnTo>
                  <a:lnTo>
                    <a:pt x="15306" y="208648"/>
                  </a:lnTo>
                  <a:lnTo>
                    <a:pt x="23983" y="271870"/>
                  </a:lnTo>
                  <a:lnTo>
                    <a:pt x="27788" y="321540"/>
                  </a:lnTo>
                  <a:lnTo>
                    <a:pt x="28916" y="375121"/>
                  </a:lnTo>
                  <a:lnTo>
                    <a:pt x="2939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07752" y="2684766"/>
              <a:ext cx="366902" cy="291885"/>
            </a:xfrm>
            <a:custGeom>
              <a:avLst/>
              <a:gdLst/>
              <a:ahLst/>
              <a:cxnLst/>
              <a:rect l="0" t="0" r="0" b="0"/>
              <a:pathLst>
                <a:path w="366902" h="291885">
                  <a:moveTo>
                    <a:pt x="366901" y="263213"/>
                  </a:moveTo>
                  <a:lnTo>
                    <a:pt x="350133" y="257624"/>
                  </a:lnTo>
                  <a:lnTo>
                    <a:pt x="317349" y="259737"/>
                  </a:lnTo>
                  <a:lnTo>
                    <a:pt x="258903" y="271089"/>
                  </a:lnTo>
                  <a:lnTo>
                    <a:pt x="198304" y="281798"/>
                  </a:lnTo>
                  <a:lnTo>
                    <a:pt x="145081" y="291884"/>
                  </a:lnTo>
                  <a:lnTo>
                    <a:pt x="103474" y="290815"/>
                  </a:lnTo>
                  <a:lnTo>
                    <a:pt x="61511" y="279970"/>
                  </a:lnTo>
                  <a:lnTo>
                    <a:pt x="35810" y="267151"/>
                  </a:lnTo>
                  <a:lnTo>
                    <a:pt x="16588" y="249755"/>
                  </a:lnTo>
                  <a:lnTo>
                    <a:pt x="6485" y="227206"/>
                  </a:lnTo>
                  <a:lnTo>
                    <a:pt x="0" y="169013"/>
                  </a:lnTo>
                  <a:lnTo>
                    <a:pt x="5954" y="109598"/>
                  </a:lnTo>
                  <a:lnTo>
                    <a:pt x="11463" y="49682"/>
                  </a:lnTo>
                  <a:lnTo>
                    <a:pt x="194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74694" y="2740991"/>
              <a:ext cx="336913" cy="383206"/>
            </a:xfrm>
            <a:custGeom>
              <a:avLst/>
              <a:gdLst/>
              <a:ahLst/>
              <a:cxnLst/>
              <a:rect l="0" t="0" r="0" b="0"/>
              <a:pathLst>
                <a:path w="336913" h="383206">
                  <a:moveTo>
                    <a:pt x="0" y="49060"/>
                  </a:moveTo>
                  <a:lnTo>
                    <a:pt x="53875" y="20379"/>
                  </a:lnTo>
                  <a:lnTo>
                    <a:pt x="85763" y="4558"/>
                  </a:lnTo>
                  <a:lnTo>
                    <a:pt x="123157" y="0"/>
                  </a:lnTo>
                  <a:lnTo>
                    <a:pt x="145984" y="3079"/>
                  </a:lnTo>
                  <a:lnTo>
                    <a:pt x="164707" y="14586"/>
                  </a:lnTo>
                  <a:lnTo>
                    <a:pt x="195791" y="50570"/>
                  </a:lnTo>
                  <a:lnTo>
                    <a:pt x="216056" y="101048"/>
                  </a:lnTo>
                  <a:lnTo>
                    <a:pt x="225324" y="149212"/>
                  </a:lnTo>
                  <a:lnTo>
                    <a:pt x="222870" y="199358"/>
                  </a:lnTo>
                  <a:lnTo>
                    <a:pt x="218329" y="258816"/>
                  </a:lnTo>
                  <a:lnTo>
                    <a:pt x="206513" y="310033"/>
                  </a:lnTo>
                  <a:lnTo>
                    <a:pt x="190781" y="337605"/>
                  </a:lnTo>
                  <a:lnTo>
                    <a:pt x="165712" y="360593"/>
                  </a:lnTo>
                  <a:lnTo>
                    <a:pt x="136057" y="376633"/>
                  </a:lnTo>
                  <a:lnTo>
                    <a:pt x="99455" y="383205"/>
                  </a:lnTo>
                  <a:lnTo>
                    <a:pt x="75787" y="375384"/>
                  </a:lnTo>
                  <a:lnTo>
                    <a:pt x="54740" y="360209"/>
                  </a:lnTo>
                  <a:lnTo>
                    <a:pt x="14776" y="311653"/>
                  </a:lnTo>
                  <a:lnTo>
                    <a:pt x="12191" y="302501"/>
                  </a:lnTo>
                  <a:lnTo>
                    <a:pt x="12806" y="294060"/>
                  </a:lnTo>
                  <a:lnTo>
                    <a:pt x="15557" y="286093"/>
                  </a:lnTo>
                  <a:lnTo>
                    <a:pt x="27971" y="274121"/>
                  </a:lnTo>
                  <a:lnTo>
                    <a:pt x="64537" y="256903"/>
                  </a:lnTo>
                  <a:lnTo>
                    <a:pt x="122366" y="243407"/>
                  </a:lnTo>
                  <a:lnTo>
                    <a:pt x="172867" y="241176"/>
                  </a:lnTo>
                  <a:lnTo>
                    <a:pt x="226045" y="246234"/>
                  </a:lnTo>
                  <a:lnTo>
                    <a:pt x="282226" y="249422"/>
                  </a:lnTo>
                  <a:lnTo>
                    <a:pt x="336912" y="259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34485" y="3679245"/>
            <a:ext cx="1198054" cy="481004"/>
            <a:chOff x="3434485" y="3679245"/>
            <a:chExt cx="1198054" cy="481004"/>
          </a:xfrm>
        </p:grpSpPr>
        <p:sp>
          <p:nvSpPr>
            <p:cNvPr id="37" name="Freeform 36"/>
            <p:cNvSpPr/>
            <p:nvPr/>
          </p:nvSpPr>
          <p:spPr>
            <a:xfrm>
              <a:off x="3434485" y="3679245"/>
              <a:ext cx="397889" cy="429867"/>
            </a:xfrm>
            <a:custGeom>
              <a:avLst/>
              <a:gdLst/>
              <a:ahLst/>
              <a:cxnLst/>
              <a:rect l="0" t="0" r="0" b="0"/>
              <a:pathLst>
                <a:path w="397889" h="429867">
                  <a:moveTo>
                    <a:pt x="8333" y="153128"/>
                  </a:moveTo>
                  <a:lnTo>
                    <a:pt x="0" y="115650"/>
                  </a:lnTo>
                  <a:lnTo>
                    <a:pt x="1120" y="92017"/>
                  </a:lnTo>
                  <a:lnTo>
                    <a:pt x="9417" y="69816"/>
                  </a:lnTo>
                  <a:lnTo>
                    <a:pt x="32831" y="37585"/>
                  </a:lnTo>
                  <a:lnTo>
                    <a:pt x="67584" y="11398"/>
                  </a:lnTo>
                  <a:lnTo>
                    <a:pt x="113106" y="0"/>
                  </a:lnTo>
                  <a:lnTo>
                    <a:pt x="158050" y="2212"/>
                  </a:lnTo>
                  <a:lnTo>
                    <a:pt x="201003" y="21454"/>
                  </a:lnTo>
                  <a:lnTo>
                    <a:pt x="249032" y="60568"/>
                  </a:lnTo>
                  <a:lnTo>
                    <a:pt x="289196" y="112141"/>
                  </a:lnTo>
                  <a:lnTo>
                    <a:pt x="309531" y="156581"/>
                  </a:lnTo>
                  <a:lnTo>
                    <a:pt x="321293" y="218411"/>
                  </a:lnTo>
                  <a:lnTo>
                    <a:pt x="315211" y="269619"/>
                  </a:lnTo>
                  <a:lnTo>
                    <a:pt x="299625" y="330513"/>
                  </a:lnTo>
                  <a:lnTo>
                    <a:pt x="274363" y="382359"/>
                  </a:lnTo>
                  <a:lnTo>
                    <a:pt x="248204" y="410041"/>
                  </a:lnTo>
                  <a:lnTo>
                    <a:pt x="212637" y="427472"/>
                  </a:lnTo>
                  <a:lnTo>
                    <a:pt x="189212" y="429866"/>
                  </a:lnTo>
                  <a:lnTo>
                    <a:pt x="168272" y="425861"/>
                  </a:lnTo>
                  <a:lnTo>
                    <a:pt x="151167" y="416282"/>
                  </a:lnTo>
                  <a:lnTo>
                    <a:pt x="138886" y="401107"/>
                  </a:lnTo>
                  <a:lnTo>
                    <a:pt x="130697" y="381493"/>
                  </a:lnTo>
                  <a:lnTo>
                    <a:pt x="127058" y="357179"/>
                  </a:lnTo>
                  <a:lnTo>
                    <a:pt x="131680" y="333894"/>
                  </a:lnTo>
                  <a:lnTo>
                    <a:pt x="136188" y="322772"/>
                  </a:lnTo>
                  <a:lnTo>
                    <a:pt x="150555" y="307294"/>
                  </a:lnTo>
                  <a:lnTo>
                    <a:pt x="159300" y="301529"/>
                  </a:lnTo>
                  <a:lnTo>
                    <a:pt x="199553" y="293415"/>
                  </a:lnTo>
                  <a:lnTo>
                    <a:pt x="262975" y="301901"/>
                  </a:lnTo>
                  <a:lnTo>
                    <a:pt x="300592" y="314582"/>
                  </a:lnTo>
                  <a:lnTo>
                    <a:pt x="361505" y="345445"/>
                  </a:lnTo>
                  <a:lnTo>
                    <a:pt x="397888" y="363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49047" y="3754715"/>
              <a:ext cx="217492" cy="405534"/>
            </a:xfrm>
            <a:custGeom>
              <a:avLst/>
              <a:gdLst/>
              <a:ahLst/>
              <a:cxnLst/>
              <a:rect l="0" t="0" r="0" b="0"/>
              <a:pathLst>
                <a:path w="217492" h="405534">
                  <a:moveTo>
                    <a:pt x="199181" y="88186"/>
                  </a:moveTo>
                  <a:lnTo>
                    <a:pt x="140618" y="143273"/>
                  </a:lnTo>
                  <a:lnTo>
                    <a:pt x="104569" y="200032"/>
                  </a:lnTo>
                  <a:lnTo>
                    <a:pt x="81966" y="259368"/>
                  </a:lnTo>
                  <a:lnTo>
                    <a:pt x="67406" y="316149"/>
                  </a:lnTo>
                  <a:lnTo>
                    <a:pt x="64990" y="357202"/>
                  </a:lnTo>
                  <a:lnTo>
                    <a:pt x="68571" y="380884"/>
                  </a:lnTo>
                  <a:lnTo>
                    <a:pt x="73503" y="389773"/>
                  </a:lnTo>
                  <a:lnTo>
                    <a:pt x="88342" y="402769"/>
                  </a:lnTo>
                  <a:lnTo>
                    <a:pt x="97212" y="405533"/>
                  </a:lnTo>
                  <a:lnTo>
                    <a:pt x="116426" y="405484"/>
                  </a:lnTo>
                  <a:lnTo>
                    <a:pt x="146975" y="398879"/>
                  </a:lnTo>
                  <a:lnTo>
                    <a:pt x="172664" y="383925"/>
                  </a:lnTo>
                  <a:lnTo>
                    <a:pt x="195093" y="364675"/>
                  </a:lnTo>
                  <a:lnTo>
                    <a:pt x="210968" y="338565"/>
                  </a:lnTo>
                  <a:lnTo>
                    <a:pt x="217491" y="303012"/>
                  </a:lnTo>
                  <a:lnTo>
                    <a:pt x="212778" y="279591"/>
                  </a:lnTo>
                  <a:lnTo>
                    <a:pt x="196970" y="249794"/>
                  </a:lnTo>
                  <a:lnTo>
                    <a:pt x="141773" y="190105"/>
                  </a:lnTo>
                  <a:lnTo>
                    <a:pt x="82949" y="140625"/>
                  </a:lnTo>
                  <a:lnTo>
                    <a:pt x="27395" y="95496"/>
                  </a:lnTo>
                  <a:lnTo>
                    <a:pt x="8188" y="81296"/>
                  </a:lnTo>
                  <a:lnTo>
                    <a:pt x="2832" y="73064"/>
                  </a:lnTo>
                  <a:lnTo>
                    <a:pt x="0" y="54559"/>
                  </a:lnTo>
                  <a:lnTo>
                    <a:pt x="5761" y="37756"/>
                  </a:lnTo>
                  <a:lnTo>
                    <a:pt x="10573" y="30000"/>
                  </a:lnTo>
                  <a:lnTo>
                    <a:pt x="25278" y="18262"/>
                  </a:lnTo>
                  <a:lnTo>
                    <a:pt x="63314" y="1194"/>
                  </a:lnTo>
                  <a:lnTo>
                    <a:pt x="86933" y="0"/>
                  </a:lnTo>
                  <a:lnTo>
                    <a:pt x="111858" y="4539"/>
                  </a:lnTo>
                  <a:lnTo>
                    <a:pt x="144451" y="20248"/>
                  </a:lnTo>
                  <a:lnTo>
                    <a:pt x="178124" y="46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99767" y="3782061"/>
              <a:ext cx="332772" cy="373789"/>
            </a:xfrm>
            <a:custGeom>
              <a:avLst/>
              <a:gdLst/>
              <a:ahLst/>
              <a:cxnLst/>
              <a:rect l="0" t="0" r="0" b="0"/>
              <a:pathLst>
                <a:path w="332772" h="373789">
                  <a:moveTo>
                    <a:pt x="16917" y="29255"/>
                  </a:moveTo>
                  <a:lnTo>
                    <a:pt x="34897" y="13613"/>
                  </a:lnTo>
                  <a:lnTo>
                    <a:pt x="51814" y="5536"/>
                  </a:lnTo>
                  <a:lnTo>
                    <a:pt x="86658" y="0"/>
                  </a:lnTo>
                  <a:lnTo>
                    <a:pt x="109914" y="4944"/>
                  </a:lnTo>
                  <a:lnTo>
                    <a:pt x="139618" y="20882"/>
                  </a:lnTo>
                  <a:lnTo>
                    <a:pt x="147850" y="27182"/>
                  </a:lnTo>
                  <a:lnTo>
                    <a:pt x="160117" y="46661"/>
                  </a:lnTo>
                  <a:lnTo>
                    <a:pt x="177524" y="102883"/>
                  </a:lnTo>
                  <a:lnTo>
                    <a:pt x="188636" y="153106"/>
                  </a:lnTo>
                  <a:lnTo>
                    <a:pt x="193749" y="199443"/>
                  </a:lnTo>
                  <a:lnTo>
                    <a:pt x="184085" y="248397"/>
                  </a:lnTo>
                  <a:lnTo>
                    <a:pt x="165924" y="300530"/>
                  </a:lnTo>
                  <a:lnTo>
                    <a:pt x="126616" y="349724"/>
                  </a:lnTo>
                  <a:lnTo>
                    <a:pt x="99333" y="366884"/>
                  </a:lnTo>
                  <a:lnTo>
                    <a:pt x="63433" y="373788"/>
                  </a:lnTo>
                  <a:lnTo>
                    <a:pt x="43050" y="369164"/>
                  </a:lnTo>
                  <a:lnTo>
                    <a:pt x="26192" y="358140"/>
                  </a:lnTo>
                  <a:lnTo>
                    <a:pt x="10900" y="341543"/>
                  </a:lnTo>
                  <a:lnTo>
                    <a:pt x="2544" y="319348"/>
                  </a:lnTo>
                  <a:lnTo>
                    <a:pt x="0" y="295056"/>
                  </a:lnTo>
                  <a:lnTo>
                    <a:pt x="10905" y="240165"/>
                  </a:lnTo>
                  <a:lnTo>
                    <a:pt x="16419" y="231863"/>
                  </a:lnTo>
                  <a:lnTo>
                    <a:pt x="31903" y="219518"/>
                  </a:lnTo>
                  <a:lnTo>
                    <a:pt x="65941" y="205992"/>
                  </a:lnTo>
                  <a:lnTo>
                    <a:pt x="105662" y="205754"/>
                  </a:lnTo>
                  <a:lnTo>
                    <a:pt x="167071" y="223389"/>
                  </a:lnTo>
                  <a:lnTo>
                    <a:pt x="221662" y="245590"/>
                  </a:lnTo>
                  <a:lnTo>
                    <a:pt x="276898" y="271899"/>
                  </a:lnTo>
                  <a:lnTo>
                    <a:pt x="332771" y="302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242570" y="384398"/>
            <a:ext cx="2549930" cy="731623"/>
            <a:chOff x="2242570" y="384398"/>
            <a:chExt cx="2549930" cy="731623"/>
          </a:xfrm>
        </p:grpSpPr>
        <p:sp>
          <p:nvSpPr>
            <p:cNvPr id="2" name="Freeform 1"/>
            <p:cNvSpPr/>
            <p:nvPr/>
          </p:nvSpPr>
          <p:spPr>
            <a:xfrm>
              <a:off x="2242570" y="384398"/>
              <a:ext cx="516234" cy="731623"/>
            </a:xfrm>
            <a:custGeom>
              <a:avLst/>
              <a:gdLst/>
              <a:ahLst/>
              <a:cxnLst/>
              <a:rect l="0" t="0" r="0" b="0"/>
              <a:pathLst>
                <a:path w="516234" h="731623">
                  <a:moveTo>
                    <a:pt x="0" y="26213"/>
                  </a:moveTo>
                  <a:lnTo>
                    <a:pt x="58616" y="17148"/>
                  </a:lnTo>
                  <a:lnTo>
                    <a:pt x="110174" y="16118"/>
                  </a:lnTo>
                  <a:lnTo>
                    <a:pt x="169904" y="15813"/>
                  </a:lnTo>
                  <a:lnTo>
                    <a:pt x="214333" y="15742"/>
                  </a:lnTo>
                  <a:lnTo>
                    <a:pt x="260205" y="15710"/>
                  </a:lnTo>
                  <a:lnTo>
                    <a:pt x="303990" y="15696"/>
                  </a:lnTo>
                  <a:lnTo>
                    <a:pt x="346846" y="15689"/>
                  </a:lnTo>
                  <a:lnTo>
                    <a:pt x="401076" y="12566"/>
                  </a:lnTo>
                  <a:lnTo>
                    <a:pt x="456431" y="6620"/>
                  </a:lnTo>
                  <a:lnTo>
                    <a:pt x="492818" y="0"/>
                  </a:lnTo>
                  <a:lnTo>
                    <a:pt x="501680" y="1719"/>
                  </a:lnTo>
                  <a:lnTo>
                    <a:pt x="508758" y="6374"/>
                  </a:lnTo>
                  <a:lnTo>
                    <a:pt x="514647" y="12987"/>
                  </a:lnTo>
                  <a:lnTo>
                    <a:pt x="516233" y="20905"/>
                  </a:lnTo>
                  <a:lnTo>
                    <a:pt x="511756" y="39062"/>
                  </a:lnTo>
                  <a:lnTo>
                    <a:pt x="486423" y="98023"/>
                  </a:lnTo>
                  <a:lnTo>
                    <a:pt x="458636" y="152306"/>
                  </a:lnTo>
                  <a:lnTo>
                    <a:pt x="424503" y="205165"/>
                  </a:lnTo>
                  <a:lnTo>
                    <a:pt x="389535" y="266169"/>
                  </a:lnTo>
                  <a:lnTo>
                    <a:pt x="354456" y="329127"/>
                  </a:lnTo>
                  <a:lnTo>
                    <a:pt x="326382" y="384399"/>
                  </a:lnTo>
                  <a:lnTo>
                    <a:pt x="298307" y="440377"/>
                  </a:lnTo>
                  <a:lnTo>
                    <a:pt x="270231" y="495324"/>
                  </a:lnTo>
                  <a:lnTo>
                    <a:pt x="235136" y="557612"/>
                  </a:lnTo>
                  <a:lnTo>
                    <a:pt x="203161" y="615077"/>
                  </a:lnTo>
                  <a:lnTo>
                    <a:pt x="174499" y="675591"/>
                  </a:lnTo>
                  <a:lnTo>
                    <a:pt x="147399" y="731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79606" y="652766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0"/>
                  </a:moveTo>
                  <a:lnTo>
                    <a:pt x="99784" y="53875"/>
                  </a:lnTo>
                  <a:lnTo>
                    <a:pt x="50036" y="11592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1191" y="694880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115814"/>
                  </a:moveTo>
                  <a:lnTo>
                    <a:pt x="76844" y="57251"/>
                  </a:lnTo>
                  <a:lnTo>
                    <a:pt x="14285" y="62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84974" y="431668"/>
              <a:ext cx="42115" cy="589597"/>
            </a:xfrm>
            <a:custGeom>
              <a:avLst/>
              <a:gdLst/>
              <a:ahLst/>
              <a:cxnLst/>
              <a:rect l="0" t="0" r="0" b="0"/>
              <a:pathLst>
                <a:path w="42115" h="589597">
                  <a:moveTo>
                    <a:pt x="0" y="0"/>
                  </a:moveTo>
                  <a:lnTo>
                    <a:pt x="0" y="44367"/>
                  </a:lnTo>
                  <a:lnTo>
                    <a:pt x="1169" y="106602"/>
                  </a:lnTo>
                  <a:lnTo>
                    <a:pt x="5589" y="153054"/>
                  </a:lnTo>
                  <a:lnTo>
                    <a:pt x="9065" y="208476"/>
                  </a:lnTo>
                  <a:lnTo>
                    <a:pt x="17475" y="269124"/>
                  </a:lnTo>
                  <a:lnTo>
                    <a:pt x="23469" y="326165"/>
                  </a:lnTo>
                  <a:lnTo>
                    <a:pt x="29982" y="382492"/>
                  </a:lnTo>
                  <a:lnTo>
                    <a:pt x="38504" y="433783"/>
                  </a:lnTo>
                  <a:lnTo>
                    <a:pt x="41044" y="486887"/>
                  </a:lnTo>
                  <a:lnTo>
                    <a:pt x="41797" y="537847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78359" y="410611"/>
              <a:ext cx="351086" cy="467470"/>
            </a:xfrm>
            <a:custGeom>
              <a:avLst/>
              <a:gdLst/>
              <a:ahLst/>
              <a:cxnLst/>
              <a:rect l="0" t="0" r="0" b="0"/>
              <a:pathLst>
                <a:path w="351086" h="467470">
                  <a:moveTo>
                    <a:pt x="301454" y="0"/>
                  </a:moveTo>
                  <a:lnTo>
                    <a:pt x="242837" y="9065"/>
                  </a:lnTo>
                  <a:lnTo>
                    <a:pt x="183121" y="18669"/>
                  </a:lnTo>
                  <a:lnTo>
                    <a:pt x="128991" y="20585"/>
                  </a:lnTo>
                  <a:lnTo>
                    <a:pt x="66003" y="13728"/>
                  </a:lnTo>
                  <a:lnTo>
                    <a:pt x="36152" y="11950"/>
                  </a:lnTo>
                  <a:lnTo>
                    <a:pt x="25150" y="16156"/>
                  </a:lnTo>
                  <a:lnTo>
                    <a:pt x="16646" y="23639"/>
                  </a:lnTo>
                  <a:lnTo>
                    <a:pt x="9806" y="33307"/>
                  </a:lnTo>
                  <a:lnTo>
                    <a:pt x="2207" y="56527"/>
                  </a:lnTo>
                  <a:lnTo>
                    <a:pt x="0" y="82445"/>
                  </a:lnTo>
                  <a:lnTo>
                    <a:pt x="4995" y="140331"/>
                  </a:lnTo>
                  <a:lnTo>
                    <a:pt x="6328" y="202155"/>
                  </a:lnTo>
                  <a:lnTo>
                    <a:pt x="7607" y="208469"/>
                  </a:lnTo>
                  <a:lnTo>
                    <a:pt x="9630" y="209169"/>
                  </a:lnTo>
                  <a:lnTo>
                    <a:pt x="26871" y="190666"/>
                  </a:lnTo>
                  <a:lnTo>
                    <a:pt x="51640" y="176856"/>
                  </a:lnTo>
                  <a:lnTo>
                    <a:pt x="107092" y="170115"/>
                  </a:lnTo>
                  <a:lnTo>
                    <a:pt x="161200" y="171903"/>
                  </a:lnTo>
                  <a:lnTo>
                    <a:pt x="217951" y="187627"/>
                  </a:lnTo>
                  <a:lnTo>
                    <a:pt x="278875" y="218265"/>
                  </a:lnTo>
                  <a:lnTo>
                    <a:pt x="313805" y="246968"/>
                  </a:lnTo>
                  <a:lnTo>
                    <a:pt x="334879" y="276337"/>
                  </a:lnTo>
                  <a:lnTo>
                    <a:pt x="347883" y="315324"/>
                  </a:lnTo>
                  <a:lnTo>
                    <a:pt x="351085" y="361061"/>
                  </a:lnTo>
                  <a:lnTo>
                    <a:pt x="347689" y="386249"/>
                  </a:lnTo>
                  <a:lnTo>
                    <a:pt x="339161" y="406023"/>
                  </a:lnTo>
                  <a:lnTo>
                    <a:pt x="326401" y="422610"/>
                  </a:lnTo>
                  <a:lnTo>
                    <a:pt x="309032" y="437781"/>
                  </a:lnTo>
                  <a:lnTo>
                    <a:pt x="250618" y="462210"/>
                  </a:lnTo>
                  <a:lnTo>
                    <a:pt x="227388" y="467469"/>
                  </a:lnTo>
                  <a:lnTo>
                    <a:pt x="174347" y="464433"/>
                  </a:lnTo>
                  <a:lnTo>
                    <a:pt x="13299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61803" y="503209"/>
              <a:ext cx="430697" cy="388633"/>
            </a:xfrm>
            <a:custGeom>
              <a:avLst/>
              <a:gdLst/>
              <a:ahLst/>
              <a:cxnLst/>
              <a:rect l="0" t="0" r="0" b="0"/>
              <a:pathLst>
                <a:path w="430697" h="388633">
                  <a:moveTo>
                    <a:pt x="228622" y="2158"/>
                  </a:moveTo>
                  <a:lnTo>
                    <a:pt x="185930" y="5278"/>
                  </a:lnTo>
                  <a:lnTo>
                    <a:pt x="138690" y="22402"/>
                  </a:lnTo>
                  <a:lnTo>
                    <a:pt x="81858" y="66609"/>
                  </a:lnTo>
                  <a:lnTo>
                    <a:pt x="52945" y="100413"/>
                  </a:lnTo>
                  <a:lnTo>
                    <a:pt x="22215" y="153758"/>
                  </a:lnTo>
                  <a:lnTo>
                    <a:pt x="3190" y="202120"/>
                  </a:lnTo>
                  <a:lnTo>
                    <a:pt x="0" y="242990"/>
                  </a:lnTo>
                  <a:lnTo>
                    <a:pt x="7114" y="288115"/>
                  </a:lnTo>
                  <a:lnTo>
                    <a:pt x="17480" y="309015"/>
                  </a:lnTo>
                  <a:lnTo>
                    <a:pt x="47648" y="339524"/>
                  </a:lnTo>
                  <a:lnTo>
                    <a:pt x="86223" y="365201"/>
                  </a:lnTo>
                  <a:lnTo>
                    <a:pt x="148414" y="385263"/>
                  </a:lnTo>
                  <a:lnTo>
                    <a:pt x="191468" y="388632"/>
                  </a:lnTo>
                  <a:lnTo>
                    <a:pt x="254534" y="376807"/>
                  </a:lnTo>
                  <a:lnTo>
                    <a:pt x="300031" y="362296"/>
                  </a:lnTo>
                  <a:lnTo>
                    <a:pt x="363077" y="315031"/>
                  </a:lnTo>
                  <a:lnTo>
                    <a:pt x="412227" y="256067"/>
                  </a:lnTo>
                  <a:lnTo>
                    <a:pt x="429382" y="212441"/>
                  </a:lnTo>
                  <a:lnTo>
                    <a:pt x="430696" y="162470"/>
                  </a:lnTo>
                  <a:lnTo>
                    <a:pt x="418087" y="110620"/>
                  </a:lnTo>
                  <a:lnTo>
                    <a:pt x="392865" y="58678"/>
                  </a:lnTo>
                  <a:lnTo>
                    <a:pt x="379218" y="40536"/>
                  </a:lnTo>
                  <a:lnTo>
                    <a:pt x="341613" y="17169"/>
                  </a:lnTo>
                  <a:lnTo>
                    <a:pt x="293426" y="1017"/>
                  </a:lnTo>
                  <a:lnTo>
                    <a:pt x="247693" y="0"/>
                  </a:lnTo>
                  <a:lnTo>
                    <a:pt x="196384" y="10138"/>
                  </a:lnTo>
                  <a:lnTo>
                    <a:pt x="133865" y="23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389761" y="1381255"/>
            <a:ext cx="5061436" cy="545461"/>
            <a:chOff x="1389761" y="1381255"/>
            <a:chExt cx="5061436" cy="545461"/>
          </a:xfrm>
        </p:grpSpPr>
        <p:sp>
          <p:nvSpPr>
            <p:cNvPr id="9" name="Freeform 8"/>
            <p:cNvSpPr/>
            <p:nvPr/>
          </p:nvSpPr>
          <p:spPr>
            <a:xfrm>
              <a:off x="1389761" y="1415925"/>
              <a:ext cx="344984" cy="510791"/>
            </a:xfrm>
            <a:custGeom>
              <a:avLst/>
              <a:gdLst/>
              <a:ahLst/>
              <a:cxnLst/>
              <a:rect l="0" t="0" r="0" b="0"/>
              <a:pathLst>
                <a:path w="344984" h="510791">
                  <a:moveTo>
                    <a:pt x="0" y="37007"/>
                  </a:moveTo>
                  <a:lnTo>
                    <a:pt x="48931" y="28674"/>
                  </a:lnTo>
                  <a:lnTo>
                    <a:pt x="96777" y="27129"/>
                  </a:lnTo>
                  <a:lnTo>
                    <a:pt x="147998" y="23552"/>
                  </a:lnTo>
                  <a:lnTo>
                    <a:pt x="197099" y="15083"/>
                  </a:lnTo>
                  <a:lnTo>
                    <a:pt x="255612" y="7330"/>
                  </a:lnTo>
                  <a:lnTo>
                    <a:pt x="311061" y="4629"/>
                  </a:lnTo>
                  <a:lnTo>
                    <a:pt x="334781" y="0"/>
                  </a:lnTo>
                  <a:lnTo>
                    <a:pt x="341341" y="2977"/>
                  </a:lnTo>
                  <a:lnTo>
                    <a:pt x="344544" y="9641"/>
                  </a:lnTo>
                  <a:lnTo>
                    <a:pt x="344983" y="28354"/>
                  </a:lnTo>
                  <a:lnTo>
                    <a:pt x="337484" y="59790"/>
                  </a:lnTo>
                  <a:lnTo>
                    <a:pt x="314582" y="105502"/>
                  </a:lnTo>
                  <a:lnTo>
                    <a:pt x="297540" y="133341"/>
                  </a:lnTo>
                  <a:lnTo>
                    <a:pt x="281963" y="160697"/>
                  </a:lnTo>
                  <a:lnTo>
                    <a:pt x="265649" y="186740"/>
                  </a:lnTo>
                  <a:lnTo>
                    <a:pt x="234036" y="247782"/>
                  </a:lnTo>
                  <a:lnTo>
                    <a:pt x="207662" y="310766"/>
                  </a:lnTo>
                  <a:lnTo>
                    <a:pt x="179654" y="373921"/>
                  </a:lnTo>
                  <a:lnTo>
                    <a:pt x="159186" y="426562"/>
                  </a:lnTo>
                  <a:lnTo>
                    <a:pt x="125771" y="479204"/>
                  </a:lnTo>
                  <a:lnTo>
                    <a:pt x="115814" y="510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8829" y="1663502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09574" y="5589"/>
                  </a:lnTo>
                  <a:lnTo>
                    <a:pt x="98222" y="17692"/>
                  </a:lnTo>
                  <a:lnTo>
                    <a:pt x="68090" y="56879"/>
                  </a:lnTo>
                  <a:lnTo>
                    <a:pt x="14244" y="11201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9357" y="1674031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68777" y="58248"/>
                  </a:lnTo>
                  <a:lnTo>
                    <a:pt x="9071" y="68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1594" y="1431875"/>
              <a:ext cx="29433" cy="452727"/>
            </a:xfrm>
            <a:custGeom>
              <a:avLst/>
              <a:gdLst/>
              <a:ahLst/>
              <a:cxnLst/>
              <a:rect l="0" t="0" r="0" b="0"/>
              <a:pathLst>
                <a:path w="29433" h="452727">
                  <a:moveTo>
                    <a:pt x="29432" y="0"/>
                  </a:moveTo>
                  <a:lnTo>
                    <a:pt x="21098" y="37478"/>
                  </a:lnTo>
                  <a:lnTo>
                    <a:pt x="13747" y="94491"/>
                  </a:lnTo>
                  <a:lnTo>
                    <a:pt x="9966" y="150440"/>
                  </a:lnTo>
                  <a:lnTo>
                    <a:pt x="8846" y="211471"/>
                  </a:lnTo>
                  <a:lnTo>
                    <a:pt x="8514" y="274008"/>
                  </a:lnTo>
                  <a:lnTo>
                    <a:pt x="2827" y="331402"/>
                  </a:lnTo>
                  <a:lnTo>
                    <a:pt x="0" y="394792"/>
                  </a:lnTo>
                  <a:lnTo>
                    <a:pt x="837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07500" y="1473989"/>
              <a:ext cx="353828" cy="387173"/>
            </a:xfrm>
            <a:custGeom>
              <a:avLst/>
              <a:gdLst/>
              <a:ahLst/>
              <a:cxnLst/>
              <a:rect l="0" t="0" r="0" b="0"/>
              <a:pathLst>
                <a:path w="353828" h="387173">
                  <a:moveTo>
                    <a:pt x="166738" y="31586"/>
                  </a:moveTo>
                  <a:lnTo>
                    <a:pt x="155560" y="20407"/>
                  </a:lnTo>
                  <a:lnTo>
                    <a:pt x="148757" y="19454"/>
                  </a:lnTo>
                  <a:lnTo>
                    <a:pt x="131841" y="24634"/>
                  </a:lnTo>
                  <a:lnTo>
                    <a:pt x="92384" y="48193"/>
                  </a:lnTo>
                  <a:lnTo>
                    <a:pt x="37046" y="106989"/>
                  </a:lnTo>
                  <a:lnTo>
                    <a:pt x="17850" y="132169"/>
                  </a:lnTo>
                  <a:lnTo>
                    <a:pt x="6979" y="162077"/>
                  </a:lnTo>
                  <a:lnTo>
                    <a:pt x="0" y="223348"/>
                  </a:lnTo>
                  <a:lnTo>
                    <a:pt x="4380" y="271938"/>
                  </a:lnTo>
                  <a:lnTo>
                    <a:pt x="18676" y="317790"/>
                  </a:lnTo>
                  <a:lnTo>
                    <a:pt x="34252" y="340502"/>
                  </a:lnTo>
                  <a:lnTo>
                    <a:pt x="54043" y="357225"/>
                  </a:lnTo>
                  <a:lnTo>
                    <a:pt x="104876" y="377493"/>
                  </a:lnTo>
                  <a:lnTo>
                    <a:pt x="165567" y="387172"/>
                  </a:lnTo>
                  <a:lnTo>
                    <a:pt x="210975" y="377670"/>
                  </a:lnTo>
                  <a:lnTo>
                    <a:pt x="265900" y="353499"/>
                  </a:lnTo>
                  <a:lnTo>
                    <a:pt x="294905" y="330778"/>
                  </a:lnTo>
                  <a:lnTo>
                    <a:pt x="322867" y="295450"/>
                  </a:lnTo>
                  <a:lnTo>
                    <a:pt x="343980" y="238472"/>
                  </a:lnTo>
                  <a:lnTo>
                    <a:pt x="353827" y="176827"/>
                  </a:lnTo>
                  <a:lnTo>
                    <a:pt x="344354" y="133762"/>
                  </a:lnTo>
                  <a:lnTo>
                    <a:pt x="312957" y="79628"/>
                  </a:lnTo>
                  <a:lnTo>
                    <a:pt x="275839" y="36338"/>
                  </a:lnTo>
                  <a:lnTo>
                    <a:pt x="243388" y="14406"/>
                  </a:lnTo>
                  <a:lnTo>
                    <a:pt x="189209" y="1897"/>
                  </a:lnTo>
                  <a:lnTo>
                    <a:pt x="1772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1640" y="1463461"/>
              <a:ext cx="321907" cy="397008"/>
            </a:xfrm>
            <a:custGeom>
              <a:avLst/>
              <a:gdLst/>
              <a:ahLst/>
              <a:cxnLst/>
              <a:rect l="0" t="0" r="0" b="0"/>
              <a:pathLst>
                <a:path w="321907" h="397008">
                  <a:moveTo>
                    <a:pt x="133209" y="0"/>
                  </a:moveTo>
                  <a:lnTo>
                    <a:pt x="116442" y="5589"/>
                  </a:lnTo>
                  <a:lnTo>
                    <a:pt x="89247" y="25832"/>
                  </a:lnTo>
                  <a:lnTo>
                    <a:pt x="42416" y="84647"/>
                  </a:lnTo>
                  <a:lnTo>
                    <a:pt x="15260" y="140045"/>
                  </a:lnTo>
                  <a:lnTo>
                    <a:pt x="4748" y="167527"/>
                  </a:lnTo>
                  <a:lnTo>
                    <a:pt x="0" y="215884"/>
                  </a:lnTo>
                  <a:lnTo>
                    <a:pt x="6653" y="266087"/>
                  </a:lnTo>
                  <a:lnTo>
                    <a:pt x="29268" y="325564"/>
                  </a:lnTo>
                  <a:lnTo>
                    <a:pt x="43730" y="351755"/>
                  </a:lnTo>
                  <a:lnTo>
                    <a:pt x="61855" y="371195"/>
                  </a:lnTo>
                  <a:lnTo>
                    <a:pt x="97380" y="389704"/>
                  </a:lnTo>
                  <a:lnTo>
                    <a:pt x="137541" y="397007"/>
                  </a:lnTo>
                  <a:lnTo>
                    <a:pt x="179076" y="393582"/>
                  </a:lnTo>
                  <a:lnTo>
                    <a:pt x="203898" y="381986"/>
                  </a:lnTo>
                  <a:lnTo>
                    <a:pt x="257985" y="341981"/>
                  </a:lnTo>
                  <a:lnTo>
                    <a:pt x="290134" y="289906"/>
                  </a:lnTo>
                  <a:lnTo>
                    <a:pt x="313426" y="229231"/>
                  </a:lnTo>
                  <a:lnTo>
                    <a:pt x="319968" y="180744"/>
                  </a:lnTo>
                  <a:lnTo>
                    <a:pt x="321906" y="134922"/>
                  </a:lnTo>
                  <a:lnTo>
                    <a:pt x="316121" y="112218"/>
                  </a:lnTo>
                  <a:lnTo>
                    <a:pt x="285588" y="55461"/>
                  </a:lnTo>
                  <a:lnTo>
                    <a:pt x="267614" y="32838"/>
                  </a:lnTo>
                  <a:lnTo>
                    <a:pt x="244807" y="17324"/>
                  </a:lnTo>
                  <a:lnTo>
                    <a:pt x="208779" y="5133"/>
                  </a:lnTo>
                  <a:lnTo>
                    <a:pt x="1753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6072" y="1516103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290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8673" y="163191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20" y="0"/>
                  </a:lnTo>
                  <a:lnTo>
                    <a:pt x="146030" y="0"/>
                  </a:lnTo>
                  <a:lnTo>
                    <a:pt x="94351" y="3119"/>
                  </a:lnTo>
                  <a:lnTo>
                    <a:pt x="4511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11482" y="1389761"/>
              <a:ext cx="390085" cy="494841"/>
            </a:xfrm>
            <a:custGeom>
              <a:avLst/>
              <a:gdLst/>
              <a:ahLst/>
              <a:cxnLst/>
              <a:rect l="0" t="0" r="0" b="0"/>
              <a:pathLst>
                <a:path w="390085" h="494841">
                  <a:moveTo>
                    <a:pt x="0" y="0"/>
                  </a:moveTo>
                  <a:lnTo>
                    <a:pt x="48930" y="3120"/>
                  </a:lnTo>
                  <a:lnTo>
                    <a:pt x="99895" y="8333"/>
                  </a:lnTo>
                  <a:lnTo>
                    <a:pt x="163231" y="15684"/>
                  </a:lnTo>
                  <a:lnTo>
                    <a:pt x="226349" y="19996"/>
                  </a:lnTo>
                  <a:lnTo>
                    <a:pt x="276596" y="20743"/>
                  </a:lnTo>
                  <a:lnTo>
                    <a:pt x="339209" y="20995"/>
                  </a:lnTo>
                  <a:lnTo>
                    <a:pt x="355991" y="21016"/>
                  </a:lnTo>
                  <a:lnTo>
                    <a:pt x="368348" y="24539"/>
                  </a:lnTo>
                  <a:lnTo>
                    <a:pt x="377756" y="30397"/>
                  </a:lnTo>
                  <a:lnTo>
                    <a:pt x="385199" y="37813"/>
                  </a:lnTo>
                  <a:lnTo>
                    <a:pt x="388990" y="46265"/>
                  </a:lnTo>
                  <a:lnTo>
                    <a:pt x="390084" y="65016"/>
                  </a:lnTo>
                  <a:lnTo>
                    <a:pt x="365881" y="126504"/>
                  </a:lnTo>
                  <a:lnTo>
                    <a:pt x="343890" y="185299"/>
                  </a:lnTo>
                  <a:lnTo>
                    <a:pt x="323949" y="246999"/>
                  </a:lnTo>
                  <a:lnTo>
                    <a:pt x="298203" y="306918"/>
                  </a:lnTo>
                  <a:lnTo>
                    <a:pt x="273027" y="370199"/>
                  </a:lnTo>
                  <a:lnTo>
                    <a:pt x="252472" y="412285"/>
                  </a:lnTo>
                  <a:lnTo>
                    <a:pt x="222004" y="470810"/>
                  </a:lnTo>
                  <a:lnTo>
                    <a:pt x="21057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74777" y="1579274"/>
              <a:ext cx="157928" cy="221100"/>
            </a:xfrm>
            <a:custGeom>
              <a:avLst/>
              <a:gdLst/>
              <a:ahLst/>
              <a:cxnLst/>
              <a:rect l="0" t="0" r="0" b="0"/>
              <a:pathLst>
                <a:path w="157928" h="221100">
                  <a:moveTo>
                    <a:pt x="157927" y="0"/>
                  </a:moveTo>
                  <a:lnTo>
                    <a:pt x="109026" y="54115"/>
                  </a:lnTo>
                  <a:lnTo>
                    <a:pt x="60371" y="106649"/>
                  </a:lnTo>
                  <a:lnTo>
                    <a:pt x="26743" y="15889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53720" y="1600331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147399"/>
                  </a:moveTo>
                  <a:lnTo>
                    <a:pt x="139148" y="109026"/>
                  </a:lnTo>
                  <a:lnTo>
                    <a:pt x="82217" y="62277"/>
                  </a:lnTo>
                  <a:lnTo>
                    <a:pt x="22729" y="144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01256" y="1381255"/>
              <a:ext cx="386730" cy="482290"/>
            </a:xfrm>
            <a:custGeom>
              <a:avLst/>
              <a:gdLst/>
              <a:ahLst/>
              <a:cxnLst/>
              <a:rect l="0" t="0" r="0" b="0"/>
              <a:pathLst>
                <a:path w="386730" h="482290">
                  <a:moveTo>
                    <a:pt x="294702" y="19035"/>
                  </a:moveTo>
                  <a:lnTo>
                    <a:pt x="267145" y="26270"/>
                  </a:lnTo>
                  <a:lnTo>
                    <a:pt x="210923" y="28913"/>
                  </a:lnTo>
                  <a:lnTo>
                    <a:pt x="154410" y="23846"/>
                  </a:lnTo>
                  <a:lnTo>
                    <a:pt x="99358" y="11580"/>
                  </a:lnTo>
                  <a:lnTo>
                    <a:pt x="37047" y="0"/>
                  </a:lnTo>
                  <a:lnTo>
                    <a:pt x="16022" y="5116"/>
                  </a:lnTo>
                  <a:lnTo>
                    <a:pt x="7140" y="9755"/>
                  </a:lnTo>
                  <a:lnTo>
                    <a:pt x="2388" y="17528"/>
                  </a:lnTo>
                  <a:lnTo>
                    <a:pt x="0" y="76837"/>
                  </a:lnTo>
                  <a:lnTo>
                    <a:pt x="8328" y="131665"/>
                  </a:lnTo>
                  <a:lnTo>
                    <a:pt x="14567" y="159560"/>
                  </a:lnTo>
                  <a:lnTo>
                    <a:pt x="21377" y="168870"/>
                  </a:lnTo>
                  <a:lnTo>
                    <a:pt x="30597" y="175077"/>
                  </a:lnTo>
                  <a:lnTo>
                    <a:pt x="52150" y="180804"/>
                  </a:lnTo>
                  <a:lnTo>
                    <a:pt x="110726" y="172110"/>
                  </a:lnTo>
                  <a:lnTo>
                    <a:pt x="166421" y="168725"/>
                  </a:lnTo>
                  <a:lnTo>
                    <a:pt x="214319" y="177511"/>
                  </a:lnTo>
                  <a:lnTo>
                    <a:pt x="258667" y="202471"/>
                  </a:lnTo>
                  <a:lnTo>
                    <a:pt x="318495" y="254570"/>
                  </a:lnTo>
                  <a:lnTo>
                    <a:pt x="364516" y="305111"/>
                  </a:lnTo>
                  <a:lnTo>
                    <a:pt x="380248" y="335425"/>
                  </a:lnTo>
                  <a:lnTo>
                    <a:pt x="386729" y="372223"/>
                  </a:lnTo>
                  <a:lnTo>
                    <a:pt x="383060" y="412762"/>
                  </a:lnTo>
                  <a:lnTo>
                    <a:pt x="374526" y="434230"/>
                  </a:lnTo>
                  <a:lnTo>
                    <a:pt x="368975" y="443231"/>
                  </a:lnTo>
                  <a:lnTo>
                    <a:pt x="353449" y="456351"/>
                  </a:lnTo>
                  <a:lnTo>
                    <a:pt x="318737" y="470314"/>
                  </a:lnTo>
                  <a:lnTo>
                    <a:pt x="271408" y="478740"/>
                  </a:lnTo>
                  <a:lnTo>
                    <a:pt x="226579" y="481237"/>
                  </a:lnTo>
                  <a:lnTo>
                    <a:pt x="189417" y="482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70395" y="1410818"/>
              <a:ext cx="380802" cy="447961"/>
            </a:xfrm>
            <a:custGeom>
              <a:avLst/>
              <a:gdLst/>
              <a:ahLst/>
              <a:cxnLst/>
              <a:rect l="0" t="0" r="0" b="0"/>
              <a:pathLst>
                <a:path w="380802" h="447961">
                  <a:moveTo>
                    <a:pt x="141418" y="0"/>
                  </a:moveTo>
                  <a:lnTo>
                    <a:pt x="98727" y="26025"/>
                  </a:lnTo>
                  <a:lnTo>
                    <a:pt x="62665" y="58563"/>
                  </a:lnTo>
                  <a:lnTo>
                    <a:pt x="34182" y="110398"/>
                  </a:lnTo>
                  <a:lnTo>
                    <a:pt x="16078" y="163097"/>
                  </a:lnTo>
                  <a:lnTo>
                    <a:pt x="4845" y="212102"/>
                  </a:lnTo>
                  <a:lnTo>
                    <a:pt x="0" y="247516"/>
                  </a:lnTo>
                  <a:lnTo>
                    <a:pt x="5020" y="305745"/>
                  </a:lnTo>
                  <a:lnTo>
                    <a:pt x="20806" y="357053"/>
                  </a:lnTo>
                  <a:lnTo>
                    <a:pt x="33610" y="379399"/>
                  </a:lnTo>
                  <a:lnTo>
                    <a:pt x="65152" y="410722"/>
                  </a:lnTo>
                  <a:lnTo>
                    <a:pt x="109722" y="436641"/>
                  </a:lnTo>
                  <a:lnTo>
                    <a:pt x="159973" y="447960"/>
                  </a:lnTo>
                  <a:lnTo>
                    <a:pt x="191389" y="444368"/>
                  </a:lnTo>
                  <a:lnTo>
                    <a:pt x="238502" y="429192"/>
                  </a:lnTo>
                  <a:lnTo>
                    <a:pt x="280148" y="409878"/>
                  </a:lnTo>
                  <a:lnTo>
                    <a:pt x="343032" y="355847"/>
                  </a:lnTo>
                  <a:lnTo>
                    <a:pt x="362332" y="325755"/>
                  </a:lnTo>
                  <a:lnTo>
                    <a:pt x="378165" y="266165"/>
                  </a:lnTo>
                  <a:lnTo>
                    <a:pt x="380801" y="211835"/>
                  </a:lnTo>
                  <a:lnTo>
                    <a:pt x="373524" y="171950"/>
                  </a:lnTo>
                  <a:lnTo>
                    <a:pt x="349697" y="116274"/>
                  </a:lnTo>
                  <a:lnTo>
                    <a:pt x="319638" y="66351"/>
                  </a:lnTo>
                  <a:lnTo>
                    <a:pt x="304855" y="51716"/>
                  </a:lnTo>
                  <a:lnTo>
                    <a:pt x="246262" y="25102"/>
                  </a:lnTo>
                  <a:lnTo>
                    <a:pt x="201383" y="13754"/>
                  </a:lnTo>
                  <a:lnTo>
                    <a:pt x="16247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379440" y="2133762"/>
            <a:ext cx="1737203" cy="458815"/>
            <a:chOff x="2379440" y="2133762"/>
            <a:chExt cx="1737203" cy="458815"/>
          </a:xfrm>
        </p:grpSpPr>
        <p:sp>
          <p:nvSpPr>
            <p:cNvPr id="23" name="Freeform 22"/>
            <p:cNvSpPr/>
            <p:nvPr/>
          </p:nvSpPr>
          <p:spPr>
            <a:xfrm>
              <a:off x="2379440" y="2133762"/>
              <a:ext cx="461363" cy="424664"/>
            </a:xfrm>
            <a:custGeom>
              <a:avLst/>
              <a:gdLst/>
              <a:ahLst/>
              <a:cxnLst/>
              <a:rect l="0" t="0" r="0" b="0"/>
              <a:pathLst>
                <a:path w="461363" h="424664">
                  <a:moveTo>
                    <a:pt x="0" y="45637"/>
                  </a:moveTo>
                  <a:lnTo>
                    <a:pt x="62093" y="51226"/>
                  </a:lnTo>
                  <a:lnTo>
                    <a:pt x="121883" y="55190"/>
                  </a:lnTo>
                  <a:lnTo>
                    <a:pt x="183779" y="52853"/>
                  </a:lnTo>
                  <a:lnTo>
                    <a:pt x="241673" y="47062"/>
                  </a:lnTo>
                  <a:lnTo>
                    <a:pt x="292185" y="40470"/>
                  </a:lnTo>
                  <a:lnTo>
                    <a:pt x="346014" y="27762"/>
                  </a:lnTo>
                  <a:lnTo>
                    <a:pt x="400494" y="13986"/>
                  </a:lnTo>
                  <a:lnTo>
                    <a:pt x="450727" y="0"/>
                  </a:lnTo>
                  <a:lnTo>
                    <a:pt x="457242" y="2344"/>
                  </a:lnTo>
                  <a:lnTo>
                    <a:pt x="460416" y="8586"/>
                  </a:lnTo>
                  <a:lnTo>
                    <a:pt x="461362" y="17427"/>
                  </a:lnTo>
                  <a:lnTo>
                    <a:pt x="456174" y="36608"/>
                  </a:lnTo>
                  <a:lnTo>
                    <a:pt x="419991" y="95184"/>
                  </a:lnTo>
                  <a:lnTo>
                    <a:pt x="375724" y="153943"/>
                  </a:lnTo>
                  <a:lnTo>
                    <a:pt x="333421" y="214358"/>
                  </a:lnTo>
                  <a:lnTo>
                    <a:pt x="292460" y="270051"/>
                  </a:lnTo>
                  <a:lnTo>
                    <a:pt x="258727" y="330197"/>
                  </a:lnTo>
                  <a:lnTo>
                    <a:pt x="228314" y="378317"/>
                  </a:lnTo>
                  <a:lnTo>
                    <a:pt x="200041" y="424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4809" y="2204918"/>
              <a:ext cx="340222" cy="387659"/>
            </a:xfrm>
            <a:custGeom>
              <a:avLst/>
              <a:gdLst/>
              <a:ahLst/>
              <a:cxnLst/>
              <a:rect l="0" t="0" r="0" b="0"/>
              <a:pathLst>
                <a:path w="340222" h="387659">
                  <a:moveTo>
                    <a:pt x="207398" y="6066"/>
                  </a:moveTo>
                  <a:lnTo>
                    <a:pt x="173776" y="0"/>
                  </a:lnTo>
                  <a:lnTo>
                    <a:pt x="148781" y="2590"/>
                  </a:lnTo>
                  <a:lnTo>
                    <a:pt x="125194" y="13880"/>
                  </a:lnTo>
                  <a:lnTo>
                    <a:pt x="63296" y="66803"/>
                  </a:lnTo>
                  <a:lnTo>
                    <a:pt x="39919" y="95812"/>
                  </a:lnTo>
                  <a:lnTo>
                    <a:pt x="11059" y="147536"/>
                  </a:lnTo>
                  <a:lnTo>
                    <a:pt x="1045" y="188883"/>
                  </a:lnTo>
                  <a:lnTo>
                    <a:pt x="0" y="252011"/>
                  </a:lnTo>
                  <a:lnTo>
                    <a:pt x="19898" y="310755"/>
                  </a:lnTo>
                  <a:lnTo>
                    <a:pt x="46358" y="356240"/>
                  </a:lnTo>
                  <a:lnTo>
                    <a:pt x="63295" y="369539"/>
                  </a:lnTo>
                  <a:lnTo>
                    <a:pt x="108353" y="387609"/>
                  </a:lnTo>
                  <a:lnTo>
                    <a:pt x="148546" y="387658"/>
                  </a:lnTo>
                  <a:lnTo>
                    <a:pt x="209700" y="362524"/>
                  </a:lnTo>
                  <a:lnTo>
                    <a:pt x="252826" y="335661"/>
                  </a:lnTo>
                  <a:lnTo>
                    <a:pt x="291111" y="298249"/>
                  </a:lnTo>
                  <a:lnTo>
                    <a:pt x="322416" y="247012"/>
                  </a:lnTo>
                  <a:lnTo>
                    <a:pt x="334556" y="219608"/>
                  </a:lnTo>
                  <a:lnTo>
                    <a:pt x="340221" y="177872"/>
                  </a:lnTo>
                  <a:lnTo>
                    <a:pt x="332247" y="124968"/>
                  </a:lnTo>
                  <a:lnTo>
                    <a:pt x="324888" y="103365"/>
                  </a:lnTo>
                  <a:lnTo>
                    <a:pt x="313818" y="85965"/>
                  </a:lnTo>
                  <a:lnTo>
                    <a:pt x="294860" y="73552"/>
                  </a:lnTo>
                  <a:lnTo>
                    <a:pt x="249512" y="48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47026" y="2232041"/>
              <a:ext cx="310346" cy="314539"/>
            </a:xfrm>
            <a:custGeom>
              <a:avLst/>
              <a:gdLst/>
              <a:ahLst/>
              <a:cxnLst/>
              <a:rect l="0" t="0" r="0" b="0"/>
              <a:pathLst>
                <a:path w="310346" h="314539">
                  <a:moveTo>
                    <a:pt x="143150" y="21057"/>
                  </a:moveTo>
                  <a:lnTo>
                    <a:pt x="109528" y="23397"/>
                  </a:lnTo>
                  <a:lnTo>
                    <a:pt x="73656" y="37868"/>
                  </a:lnTo>
                  <a:lnTo>
                    <a:pt x="47170" y="58144"/>
                  </a:lnTo>
                  <a:lnTo>
                    <a:pt x="10090" y="111599"/>
                  </a:lnTo>
                  <a:lnTo>
                    <a:pt x="0" y="157329"/>
                  </a:lnTo>
                  <a:lnTo>
                    <a:pt x="2599" y="207923"/>
                  </a:lnTo>
                  <a:lnTo>
                    <a:pt x="16367" y="248780"/>
                  </a:lnTo>
                  <a:lnTo>
                    <a:pt x="40854" y="277524"/>
                  </a:lnTo>
                  <a:lnTo>
                    <a:pt x="70336" y="300858"/>
                  </a:lnTo>
                  <a:lnTo>
                    <a:pt x="94021" y="309190"/>
                  </a:lnTo>
                  <a:lnTo>
                    <a:pt x="147353" y="314538"/>
                  </a:lnTo>
                  <a:lnTo>
                    <a:pt x="208608" y="304229"/>
                  </a:lnTo>
                  <a:lnTo>
                    <a:pt x="221883" y="301085"/>
                  </a:lnTo>
                  <a:lnTo>
                    <a:pt x="242873" y="288234"/>
                  </a:lnTo>
                  <a:lnTo>
                    <a:pt x="297242" y="229779"/>
                  </a:lnTo>
                  <a:lnTo>
                    <a:pt x="305222" y="206629"/>
                  </a:lnTo>
                  <a:lnTo>
                    <a:pt x="310345" y="148050"/>
                  </a:lnTo>
                  <a:lnTo>
                    <a:pt x="305643" y="108598"/>
                  </a:lnTo>
                  <a:lnTo>
                    <a:pt x="291251" y="74681"/>
                  </a:lnTo>
                  <a:lnTo>
                    <a:pt x="272170" y="47994"/>
                  </a:lnTo>
                  <a:lnTo>
                    <a:pt x="229464" y="13960"/>
                  </a:lnTo>
                  <a:lnTo>
                    <a:pt x="2063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0300" y="2221513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6403" y="49551"/>
                  </a:lnTo>
                  <a:lnTo>
                    <a:pt x="1897" y="100079"/>
                  </a:lnTo>
                  <a:lnTo>
                    <a:pt x="375" y="1585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63958" y="2286275"/>
              <a:ext cx="252685" cy="19467"/>
            </a:xfrm>
            <a:custGeom>
              <a:avLst/>
              <a:gdLst/>
              <a:ahLst/>
              <a:cxnLst/>
              <a:rect l="0" t="0" r="0" b="0"/>
              <a:pathLst>
                <a:path w="252685" h="19467">
                  <a:moveTo>
                    <a:pt x="252684" y="19466"/>
                  </a:moveTo>
                  <a:lnTo>
                    <a:pt x="215206" y="11132"/>
                  </a:lnTo>
                  <a:lnTo>
                    <a:pt x="163783" y="3781"/>
                  </a:lnTo>
                  <a:lnTo>
                    <a:pt x="111309" y="0"/>
                  </a:lnTo>
                  <a:lnTo>
                    <a:pt x="56897" y="4469"/>
                  </a:lnTo>
                  <a:lnTo>
                    <a:pt x="0" y="8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779938" y="2021471"/>
            <a:ext cx="975948" cy="410612"/>
            <a:chOff x="4779938" y="2021471"/>
            <a:chExt cx="975948" cy="410612"/>
          </a:xfrm>
        </p:grpSpPr>
        <p:sp>
          <p:nvSpPr>
            <p:cNvPr id="29" name="Freeform 28"/>
            <p:cNvSpPr/>
            <p:nvPr/>
          </p:nvSpPr>
          <p:spPr>
            <a:xfrm>
              <a:off x="4779938" y="2060443"/>
              <a:ext cx="251033" cy="371640"/>
            </a:xfrm>
            <a:custGeom>
              <a:avLst/>
              <a:gdLst/>
              <a:ahLst/>
              <a:cxnLst/>
              <a:rect l="0" t="0" r="0" b="0"/>
              <a:pathLst>
                <a:path w="251033" h="371640">
                  <a:moveTo>
                    <a:pt x="0" y="66313"/>
                  </a:moveTo>
                  <a:lnTo>
                    <a:pt x="0" y="43956"/>
                  </a:lnTo>
                  <a:lnTo>
                    <a:pt x="6239" y="26741"/>
                  </a:lnTo>
                  <a:lnTo>
                    <a:pt x="11178" y="18875"/>
                  </a:lnTo>
                  <a:lnTo>
                    <a:pt x="26024" y="7015"/>
                  </a:lnTo>
                  <a:lnTo>
                    <a:pt x="34897" y="2214"/>
                  </a:lnTo>
                  <a:lnTo>
                    <a:pt x="57234" y="0"/>
                  </a:lnTo>
                  <a:lnTo>
                    <a:pt x="69741" y="1048"/>
                  </a:lnTo>
                  <a:lnTo>
                    <a:pt x="89877" y="11570"/>
                  </a:lnTo>
                  <a:lnTo>
                    <a:pt x="105456" y="27945"/>
                  </a:lnTo>
                  <a:lnTo>
                    <a:pt x="120803" y="58064"/>
                  </a:lnTo>
                  <a:lnTo>
                    <a:pt x="130420" y="94935"/>
                  </a:lnTo>
                  <a:lnTo>
                    <a:pt x="128934" y="117638"/>
                  </a:lnTo>
                  <a:lnTo>
                    <a:pt x="115932" y="150151"/>
                  </a:lnTo>
                  <a:lnTo>
                    <a:pt x="97261" y="176422"/>
                  </a:lnTo>
                  <a:lnTo>
                    <a:pt x="96426" y="180663"/>
                  </a:lnTo>
                  <a:lnTo>
                    <a:pt x="99379" y="182321"/>
                  </a:lnTo>
                  <a:lnTo>
                    <a:pt x="112018" y="183383"/>
                  </a:lnTo>
                  <a:lnTo>
                    <a:pt x="164403" y="196792"/>
                  </a:lnTo>
                  <a:lnTo>
                    <a:pt x="198840" y="218057"/>
                  </a:lnTo>
                  <a:lnTo>
                    <a:pt x="248452" y="277265"/>
                  </a:lnTo>
                  <a:lnTo>
                    <a:pt x="251032" y="288836"/>
                  </a:lnTo>
                  <a:lnTo>
                    <a:pt x="247660" y="314171"/>
                  </a:lnTo>
                  <a:lnTo>
                    <a:pt x="241146" y="323968"/>
                  </a:lnTo>
                  <a:lnTo>
                    <a:pt x="221429" y="337974"/>
                  </a:lnTo>
                  <a:lnTo>
                    <a:pt x="164578" y="356497"/>
                  </a:lnTo>
                  <a:lnTo>
                    <a:pt x="107768" y="368302"/>
                  </a:lnTo>
                  <a:lnTo>
                    <a:pt x="65856" y="370651"/>
                  </a:lnTo>
                  <a:lnTo>
                    <a:pt x="42114" y="371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53993" y="2021471"/>
              <a:ext cx="279940" cy="379027"/>
            </a:xfrm>
            <a:custGeom>
              <a:avLst/>
              <a:gdLst/>
              <a:ahLst/>
              <a:cxnLst/>
              <a:rect l="0" t="0" r="0" b="0"/>
              <a:pathLst>
                <a:path w="279940" h="379027">
                  <a:moveTo>
                    <a:pt x="199727" y="0"/>
                  </a:moveTo>
                  <a:lnTo>
                    <a:pt x="137447" y="16789"/>
                  </a:lnTo>
                  <a:lnTo>
                    <a:pt x="75119" y="26084"/>
                  </a:lnTo>
                  <a:lnTo>
                    <a:pt x="25548" y="32839"/>
                  </a:lnTo>
                  <a:lnTo>
                    <a:pt x="6890" y="42281"/>
                  </a:lnTo>
                  <a:lnTo>
                    <a:pt x="2149" y="49244"/>
                  </a:lnTo>
                  <a:lnTo>
                    <a:pt x="0" y="66340"/>
                  </a:lnTo>
                  <a:lnTo>
                    <a:pt x="14367" y="126620"/>
                  </a:lnTo>
                  <a:lnTo>
                    <a:pt x="18853" y="163599"/>
                  </a:lnTo>
                  <a:lnTo>
                    <a:pt x="22993" y="171067"/>
                  </a:lnTo>
                  <a:lnTo>
                    <a:pt x="29261" y="174876"/>
                  </a:lnTo>
                  <a:lnTo>
                    <a:pt x="36950" y="176246"/>
                  </a:lnTo>
                  <a:lnTo>
                    <a:pt x="54852" y="171528"/>
                  </a:lnTo>
                  <a:lnTo>
                    <a:pt x="106119" y="155025"/>
                  </a:lnTo>
                  <a:lnTo>
                    <a:pt x="149894" y="155248"/>
                  </a:lnTo>
                  <a:lnTo>
                    <a:pt x="204268" y="166974"/>
                  </a:lnTo>
                  <a:lnTo>
                    <a:pt x="239965" y="190607"/>
                  </a:lnTo>
                  <a:lnTo>
                    <a:pt x="269546" y="223394"/>
                  </a:lnTo>
                  <a:lnTo>
                    <a:pt x="277551" y="246295"/>
                  </a:lnTo>
                  <a:lnTo>
                    <a:pt x="279939" y="270902"/>
                  </a:lnTo>
                  <a:lnTo>
                    <a:pt x="268926" y="326010"/>
                  </a:lnTo>
                  <a:lnTo>
                    <a:pt x="263407" y="334323"/>
                  </a:lnTo>
                  <a:lnTo>
                    <a:pt x="247917" y="346680"/>
                  </a:lnTo>
                  <a:lnTo>
                    <a:pt x="207036" y="364145"/>
                  </a:lnTo>
                  <a:lnTo>
                    <a:pt x="157540" y="375740"/>
                  </a:lnTo>
                  <a:lnTo>
                    <a:pt x="13655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13501" y="2063080"/>
              <a:ext cx="342385" cy="357136"/>
            </a:xfrm>
            <a:custGeom>
              <a:avLst/>
              <a:gdLst/>
              <a:ahLst/>
              <a:cxnLst/>
              <a:rect l="0" t="0" r="0" b="0"/>
              <a:pathLst>
                <a:path w="342385" h="357136">
                  <a:moveTo>
                    <a:pt x="240302" y="11034"/>
                  </a:moveTo>
                  <a:lnTo>
                    <a:pt x="181685" y="31277"/>
                  </a:lnTo>
                  <a:lnTo>
                    <a:pt x="136541" y="64031"/>
                  </a:lnTo>
                  <a:lnTo>
                    <a:pt x="76908" y="112830"/>
                  </a:lnTo>
                  <a:lnTo>
                    <a:pt x="33378" y="169579"/>
                  </a:lnTo>
                  <a:lnTo>
                    <a:pt x="7532" y="219603"/>
                  </a:lnTo>
                  <a:lnTo>
                    <a:pt x="0" y="274544"/>
                  </a:lnTo>
                  <a:lnTo>
                    <a:pt x="1310" y="300115"/>
                  </a:lnTo>
                  <a:lnTo>
                    <a:pt x="9691" y="319278"/>
                  </a:lnTo>
                  <a:lnTo>
                    <a:pt x="33152" y="343221"/>
                  </a:lnTo>
                  <a:lnTo>
                    <a:pt x="55429" y="351695"/>
                  </a:lnTo>
                  <a:lnTo>
                    <a:pt x="107857" y="357135"/>
                  </a:lnTo>
                  <a:lnTo>
                    <a:pt x="132305" y="351640"/>
                  </a:lnTo>
                  <a:lnTo>
                    <a:pt x="194830" y="324093"/>
                  </a:lnTo>
                  <a:lnTo>
                    <a:pt x="248341" y="281410"/>
                  </a:lnTo>
                  <a:lnTo>
                    <a:pt x="292725" y="221308"/>
                  </a:lnTo>
                  <a:lnTo>
                    <a:pt x="310817" y="186811"/>
                  </a:lnTo>
                  <a:lnTo>
                    <a:pt x="331130" y="127811"/>
                  </a:lnTo>
                  <a:lnTo>
                    <a:pt x="342384" y="78684"/>
                  </a:lnTo>
                  <a:lnTo>
                    <a:pt x="341824" y="50459"/>
                  </a:lnTo>
                  <a:lnTo>
                    <a:pt x="333776" y="30116"/>
                  </a:lnTo>
                  <a:lnTo>
                    <a:pt x="316161" y="13276"/>
                  </a:lnTo>
                  <a:lnTo>
                    <a:pt x="304913" y="5509"/>
                  </a:lnTo>
                  <a:lnTo>
                    <a:pt x="283056" y="0"/>
                  </a:lnTo>
                  <a:lnTo>
                    <a:pt x="229250" y="5994"/>
                  </a:lnTo>
                  <a:lnTo>
                    <a:pt x="165826" y="27036"/>
                  </a:lnTo>
                  <a:lnTo>
                    <a:pt x="145545" y="32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3095378" y="2937450"/>
            <a:ext cx="30934" cy="547483"/>
          </a:xfrm>
          <a:custGeom>
            <a:avLst/>
            <a:gdLst/>
            <a:ahLst/>
            <a:cxnLst/>
            <a:rect l="0" t="0" r="0" b="0"/>
            <a:pathLst>
              <a:path w="30934" h="547483">
                <a:moveTo>
                  <a:pt x="0" y="0"/>
                </a:moveTo>
                <a:lnTo>
                  <a:pt x="7235" y="28726"/>
                </a:lnTo>
                <a:lnTo>
                  <a:pt x="10723" y="80261"/>
                </a:lnTo>
                <a:lnTo>
                  <a:pt x="17475" y="143364"/>
                </a:lnTo>
                <a:lnTo>
                  <a:pt x="19995" y="193257"/>
                </a:lnTo>
                <a:lnTo>
                  <a:pt x="20847" y="252038"/>
                </a:lnTo>
                <a:lnTo>
                  <a:pt x="21016" y="314298"/>
                </a:lnTo>
                <a:lnTo>
                  <a:pt x="28284" y="374516"/>
                </a:lnTo>
                <a:lnTo>
                  <a:pt x="30933" y="437710"/>
                </a:lnTo>
                <a:lnTo>
                  <a:pt x="28272" y="490391"/>
                </a:lnTo>
                <a:lnTo>
                  <a:pt x="21057" y="5474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3327005" y="2926922"/>
            <a:ext cx="1488681" cy="600125"/>
            <a:chOff x="3327005" y="2926922"/>
            <a:chExt cx="1488681" cy="600125"/>
          </a:xfrm>
        </p:grpSpPr>
        <p:sp>
          <p:nvSpPr>
            <p:cNvPr id="34" name="Freeform 33"/>
            <p:cNvSpPr/>
            <p:nvPr/>
          </p:nvSpPr>
          <p:spPr>
            <a:xfrm>
              <a:off x="3327005" y="3337533"/>
              <a:ext cx="28548" cy="189514"/>
            </a:xfrm>
            <a:custGeom>
              <a:avLst/>
              <a:gdLst/>
              <a:ahLst/>
              <a:cxnLst/>
              <a:rect l="0" t="0" r="0" b="0"/>
              <a:pathLst>
                <a:path w="28548" h="189514">
                  <a:moveTo>
                    <a:pt x="0" y="0"/>
                  </a:moveTo>
                  <a:lnTo>
                    <a:pt x="17958" y="53875"/>
                  </a:lnTo>
                  <a:lnTo>
                    <a:pt x="28547" y="98120"/>
                  </a:lnTo>
                  <a:lnTo>
                    <a:pt x="27566" y="134748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17588" y="2990093"/>
              <a:ext cx="380184" cy="417073"/>
            </a:xfrm>
            <a:custGeom>
              <a:avLst/>
              <a:gdLst/>
              <a:ahLst/>
              <a:cxnLst/>
              <a:rect l="0" t="0" r="0" b="0"/>
              <a:pathLst>
                <a:path w="380184" h="417073">
                  <a:moveTo>
                    <a:pt x="209500" y="0"/>
                  </a:moveTo>
                  <a:lnTo>
                    <a:pt x="187143" y="0"/>
                  </a:lnTo>
                  <a:lnTo>
                    <a:pt x="125158" y="23719"/>
                  </a:lnTo>
                  <a:lnTo>
                    <a:pt x="93652" y="46022"/>
                  </a:lnTo>
                  <a:lnTo>
                    <a:pt x="39577" y="105628"/>
                  </a:lnTo>
                  <a:lnTo>
                    <a:pt x="20202" y="136972"/>
                  </a:lnTo>
                  <a:lnTo>
                    <a:pt x="4345" y="187410"/>
                  </a:lnTo>
                  <a:lnTo>
                    <a:pt x="0" y="242433"/>
                  </a:lnTo>
                  <a:lnTo>
                    <a:pt x="1745" y="269185"/>
                  </a:lnTo>
                  <a:lnTo>
                    <a:pt x="22711" y="325783"/>
                  </a:lnTo>
                  <a:lnTo>
                    <a:pt x="39382" y="357791"/>
                  </a:lnTo>
                  <a:lnTo>
                    <a:pt x="74381" y="391642"/>
                  </a:lnTo>
                  <a:lnTo>
                    <a:pt x="94465" y="406470"/>
                  </a:lnTo>
                  <a:lnTo>
                    <a:pt x="118209" y="414620"/>
                  </a:lnTo>
                  <a:lnTo>
                    <a:pt x="143190" y="417072"/>
                  </a:lnTo>
                  <a:lnTo>
                    <a:pt x="165991" y="414263"/>
                  </a:lnTo>
                  <a:lnTo>
                    <a:pt x="198558" y="400515"/>
                  </a:lnTo>
                  <a:lnTo>
                    <a:pt x="251559" y="359759"/>
                  </a:lnTo>
                  <a:lnTo>
                    <a:pt x="311660" y="312892"/>
                  </a:lnTo>
                  <a:lnTo>
                    <a:pt x="363735" y="251047"/>
                  </a:lnTo>
                  <a:lnTo>
                    <a:pt x="379331" y="215024"/>
                  </a:lnTo>
                  <a:lnTo>
                    <a:pt x="380183" y="174715"/>
                  </a:lnTo>
                  <a:lnTo>
                    <a:pt x="373026" y="138725"/>
                  </a:lnTo>
                  <a:lnTo>
                    <a:pt x="357908" y="111423"/>
                  </a:lnTo>
                  <a:lnTo>
                    <a:pt x="318075" y="66911"/>
                  </a:lnTo>
                  <a:lnTo>
                    <a:pt x="285994" y="51281"/>
                  </a:lnTo>
                  <a:lnTo>
                    <a:pt x="24108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36076" y="2926922"/>
              <a:ext cx="291137" cy="424176"/>
            </a:xfrm>
            <a:custGeom>
              <a:avLst/>
              <a:gdLst/>
              <a:ahLst/>
              <a:cxnLst/>
              <a:rect l="0" t="0" r="0" b="0"/>
              <a:pathLst>
                <a:path w="291137" h="424176">
                  <a:moveTo>
                    <a:pt x="291136" y="0"/>
                  </a:moveTo>
                  <a:lnTo>
                    <a:pt x="253658" y="8333"/>
                  </a:lnTo>
                  <a:lnTo>
                    <a:pt x="202235" y="10095"/>
                  </a:lnTo>
                  <a:lnTo>
                    <a:pt x="145847" y="17678"/>
                  </a:lnTo>
                  <a:lnTo>
                    <a:pt x="85835" y="17270"/>
                  </a:lnTo>
                  <a:lnTo>
                    <a:pt x="33904" y="11860"/>
                  </a:lnTo>
                  <a:lnTo>
                    <a:pt x="12644" y="17359"/>
                  </a:lnTo>
                  <a:lnTo>
                    <a:pt x="3699" y="22102"/>
                  </a:lnTo>
                  <a:lnTo>
                    <a:pt x="76" y="28772"/>
                  </a:lnTo>
                  <a:lnTo>
                    <a:pt x="0" y="36729"/>
                  </a:lnTo>
                  <a:lnTo>
                    <a:pt x="13198" y="93311"/>
                  </a:lnTo>
                  <a:lnTo>
                    <a:pt x="16566" y="147807"/>
                  </a:lnTo>
                  <a:lnTo>
                    <a:pt x="16842" y="161709"/>
                  </a:lnTo>
                  <a:lnTo>
                    <a:pt x="19366" y="168637"/>
                  </a:lnTo>
                  <a:lnTo>
                    <a:pt x="23389" y="170916"/>
                  </a:lnTo>
                  <a:lnTo>
                    <a:pt x="81533" y="153946"/>
                  </a:lnTo>
                  <a:lnTo>
                    <a:pt x="118027" y="154928"/>
                  </a:lnTo>
                  <a:lnTo>
                    <a:pt x="169941" y="166910"/>
                  </a:lnTo>
                  <a:lnTo>
                    <a:pt x="227401" y="204032"/>
                  </a:lnTo>
                  <a:lnTo>
                    <a:pt x="250155" y="225920"/>
                  </a:lnTo>
                  <a:lnTo>
                    <a:pt x="278403" y="274376"/>
                  </a:lnTo>
                  <a:lnTo>
                    <a:pt x="282357" y="295080"/>
                  </a:lnTo>
                  <a:lnTo>
                    <a:pt x="279046" y="317150"/>
                  </a:lnTo>
                  <a:lnTo>
                    <a:pt x="251401" y="377579"/>
                  </a:lnTo>
                  <a:lnTo>
                    <a:pt x="225551" y="404594"/>
                  </a:lnTo>
                  <a:lnTo>
                    <a:pt x="195664" y="421827"/>
                  </a:lnTo>
                  <a:lnTo>
                    <a:pt x="171885" y="424175"/>
                  </a:lnTo>
                  <a:lnTo>
                    <a:pt x="118492" y="421739"/>
                  </a:lnTo>
                  <a:lnTo>
                    <a:pt x="73630" y="412853"/>
                  </a:lnTo>
                  <a:lnTo>
                    <a:pt x="4898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24570" y="2931624"/>
              <a:ext cx="391116" cy="423612"/>
            </a:xfrm>
            <a:custGeom>
              <a:avLst/>
              <a:gdLst/>
              <a:ahLst/>
              <a:cxnLst/>
              <a:rect l="0" t="0" r="0" b="0"/>
              <a:pathLst>
                <a:path w="391116" h="423612">
                  <a:moveTo>
                    <a:pt x="176383" y="47940"/>
                  </a:moveTo>
                  <a:lnTo>
                    <a:pt x="159616" y="42351"/>
                  </a:lnTo>
                  <a:lnTo>
                    <a:pt x="126831" y="44465"/>
                  </a:lnTo>
                  <a:lnTo>
                    <a:pt x="107177" y="52635"/>
                  </a:lnTo>
                  <a:lnTo>
                    <a:pt x="60944" y="84823"/>
                  </a:lnTo>
                  <a:lnTo>
                    <a:pt x="38324" y="112681"/>
                  </a:lnTo>
                  <a:lnTo>
                    <a:pt x="15714" y="169550"/>
                  </a:lnTo>
                  <a:lnTo>
                    <a:pt x="2229" y="223867"/>
                  </a:lnTo>
                  <a:lnTo>
                    <a:pt x="0" y="264493"/>
                  </a:lnTo>
                  <a:lnTo>
                    <a:pt x="3624" y="288076"/>
                  </a:lnTo>
                  <a:lnTo>
                    <a:pt x="23420" y="326672"/>
                  </a:lnTo>
                  <a:lnTo>
                    <a:pt x="71752" y="384123"/>
                  </a:lnTo>
                  <a:lnTo>
                    <a:pt x="92446" y="403246"/>
                  </a:lnTo>
                  <a:lnTo>
                    <a:pt x="113341" y="415644"/>
                  </a:lnTo>
                  <a:lnTo>
                    <a:pt x="150425" y="423611"/>
                  </a:lnTo>
                  <a:lnTo>
                    <a:pt x="191049" y="420383"/>
                  </a:lnTo>
                  <a:lnTo>
                    <a:pt x="232721" y="400839"/>
                  </a:lnTo>
                  <a:lnTo>
                    <a:pt x="286384" y="363963"/>
                  </a:lnTo>
                  <a:lnTo>
                    <a:pt x="335163" y="314497"/>
                  </a:lnTo>
                  <a:lnTo>
                    <a:pt x="367017" y="260124"/>
                  </a:lnTo>
                  <a:lnTo>
                    <a:pt x="385788" y="197391"/>
                  </a:lnTo>
                  <a:lnTo>
                    <a:pt x="391115" y="168175"/>
                  </a:lnTo>
                  <a:lnTo>
                    <a:pt x="385002" y="111292"/>
                  </a:lnTo>
                  <a:lnTo>
                    <a:pt x="377897" y="85455"/>
                  </a:lnTo>
                  <a:lnTo>
                    <a:pt x="359573" y="56586"/>
                  </a:lnTo>
                  <a:lnTo>
                    <a:pt x="331267" y="27495"/>
                  </a:lnTo>
                  <a:lnTo>
                    <a:pt x="306832" y="11168"/>
                  </a:lnTo>
                  <a:lnTo>
                    <a:pt x="261178" y="0"/>
                  </a:lnTo>
                  <a:lnTo>
                    <a:pt x="210606" y="2280"/>
                  </a:lnTo>
                  <a:lnTo>
                    <a:pt x="155890" y="22026"/>
                  </a:lnTo>
                  <a:lnTo>
                    <a:pt x="144797" y="268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895129" y="263212"/>
            <a:ext cx="7190160" cy="715939"/>
            <a:chOff x="1895129" y="263212"/>
            <a:chExt cx="7190160" cy="715939"/>
          </a:xfrm>
        </p:grpSpPr>
        <p:sp>
          <p:nvSpPr>
            <p:cNvPr id="2" name="Freeform 1"/>
            <p:cNvSpPr/>
            <p:nvPr/>
          </p:nvSpPr>
          <p:spPr>
            <a:xfrm>
              <a:off x="1895129" y="526424"/>
              <a:ext cx="395896" cy="439193"/>
            </a:xfrm>
            <a:custGeom>
              <a:avLst/>
              <a:gdLst/>
              <a:ahLst/>
              <a:cxnLst/>
              <a:rect l="0" t="0" r="0" b="0"/>
              <a:pathLst>
                <a:path w="395896" h="439193">
                  <a:moveTo>
                    <a:pt x="326384" y="0"/>
                  </a:moveTo>
                  <a:lnTo>
                    <a:pt x="273356" y="14655"/>
                  </a:lnTo>
                  <a:lnTo>
                    <a:pt x="215910" y="19793"/>
                  </a:lnTo>
                  <a:lnTo>
                    <a:pt x="158289" y="17688"/>
                  </a:lnTo>
                  <a:lnTo>
                    <a:pt x="101847" y="11943"/>
                  </a:lnTo>
                  <a:lnTo>
                    <a:pt x="47977" y="13148"/>
                  </a:lnTo>
                  <a:lnTo>
                    <a:pt x="28732" y="21831"/>
                  </a:lnTo>
                  <a:lnTo>
                    <a:pt x="22664" y="29762"/>
                  </a:lnTo>
                  <a:lnTo>
                    <a:pt x="15922" y="51052"/>
                  </a:lnTo>
                  <a:lnTo>
                    <a:pt x="17716" y="83757"/>
                  </a:lnTo>
                  <a:lnTo>
                    <a:pt x="32070" y="145142"/>
                  </a:lnTo>
                  <a:lnTo>
                    <a:pt x="41961" y="206980"/>
                  </a:lnTo>
                  <a:lnTo>
                    <a:pt x="47115" y="230032"/>
                  </a:lnTo>
                  <a:lnTo>
                    <a:pt x="51297" y="234073"/>
                  </a:lnTo>
                  <a:lnTo>
                    <a:pt x="56425" y="233258"/>
                  </a:lnTo>
                  <a:lnTo>
                    <a:pt x="97811" y="207059"/>
                  </a:lnTo>
                  <a:lnTo>
                    <a:pt x="156712" y="186466"/>
                  </a:lnTo>
                  <a:lnTo>
                    <a:pt x="215443" y="181632"/>
                  </a:lnTo>
                  <a:lnTo>
                    <a:pt x="259067" y="188998"/>
                  </a:lnTo>
                  <a:lnTo>
                    <a:pt x="315730" y="211855"/>
                  </a:lnTo>
                  <a:lnTo>
                    <a:pt x="360804" y="238900"/>
                  </a:lnTo>
                  <a:lnTo>
                    <a:pt x="384805" y="265368"/>
                  </a:lnTo>
                  <a:lnTo>
                    <a:pt x="393293" y="288347"/>
                  </a:lnTo>
                  <a:lnTo>
                    <a:pt x="395895" y="312988"/>
                  </a:lnTo>
                  <a:lnTo>
                    <a:pt x="393153" y="335638"/>
                  </a:lnTo>
                  <a:lnTo>
                    <a:pt x="381795" y="357403"/>
                  </a:lnTo>
                  <a:lnTo>
                    <a:pt x="355670" y="386267"/>
                  </a:lnTo>
                  <a:lnTo>
                    <a:pt x="309812" y="416981"/>
                  </a:lnTo>
                  <a:lnTo>
                    <a:pt x="255693" y="436003"/>
                  </a:lnTo>
                  <a:lnTo>
                    <a:pt x="212761" y="439192"/>
                  </a:lnTo>
                  <a:lnTo>
                    <a:pt x="163516" y="434418"/>
                  </a:lnTo>
                  <a:lnTo>
                    <a:pt x="100713" y="429092"/>
                  </a:lnTo>
                  <a:lnTo>
                    <a:pt x="48230" y="41712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7726" y="368497"/>
              <a:ext cx="233870" cy="610654"/>
            </a:xfrm>
            <a:custGeom>
              <a:avLst/>
              <a:gdLst/>
              <a:ahLst/>
              <a:cxnLst/>
              <a:rect l="0" t="0" r="0" b="0"/>
              <a:pathLst>
                <a:path w="233870" h="610654">
                  <a:moveTo>
                    <a:pt x="233869" y="0"/>
                  </a:moveTo>
                  <a:lnTo>
                    <a:pt x="191178" y="14572"/>
                  </a:lnTo>
                  <a:lnTo>
                    <a:pt x="171612" y="27534"/>
                  </a:lnTo>
                  <a:lnTo>
                    <a:pt x="118228" y="85966"/>
                  </a:lnTo>
                  <a:lnTo>
                    <a:pt x="79936" y="140421"/>
                  </a:lnTo>
                  <a:lnTo>
                    <a:pt x="44420" y="201433"/>
                  </a:lnTo>
                  <a:lnTo>
                    <a:pt x="16293" y="262058"/>
                  </a:lnTo>
                  <a:lnTo>
                    <a:pt x="816" y="307454"/>
                  </a:lnTo>
                  <a:lnTo>
                    <a:pt x="0" y="356130"/>
                  </a:lnTo>
                  <a:lnTo>
                    <a:pt x="7167" y="402008"/>
                  </a:lnTo>
                  <a:lnTo>
                    <a:pt x="35711" y="459431"/>
                  </a:lnTo>
                  <a:lnTo>
                    <a:pt x="68212" y="512715"/>
                  </a:lnTo>
                  <a:lnTo>
                    <a:pt x="125711" y="575669"/>
                  </a:lnTo>
                  <a:lnTo>
                    <a:pt x="170699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9972" y="498746"/>
              <a:ext cx="286951" cy="411740"/>
            </a:xfrm>
            <a:custGeom>
              <a:avLst/>
              <a:gdLst/>
              <a:ahLst/>
              <a:cxnLst/>
              <a:rect l="0" t="0" r="0" b="0"/>
              <a:pathLst>
                <a:path w="286951" h="411740">
                  <a:moveTo>
                    <a:pt x="286950" y="69792"/>
                  </a:moveTo>
                  <a:lnTo>
                    <a:pt x="262903" y="79368"/>
                  </a:lnTo>
                  <a:lnTo>
                    <a:pt x="241481" y="97326"/>
                  </a:lnTo>
                  <a:lnTo>
                    <a:pt x="191990" y="155759"/>
                  </a:lnTo>
                  <a:lnTo>
                    <a:pt x="148435" y="215803"/>
                  </a:lnTo>
                  <a:lnTo>
                    <a:pt x="101418" y="276765"/>
                  </a:lnTo>
                  <a:lnTo>
                    <a:pt x="91208" y="322060"/>
                  </a:lnTo>
                  <a:lnTo>
                    <a:pt x="95058" y="352317"/>
                  </a:lnTo>
                  <a:lnTo>
                    <a:pt x="110380" y="389420"/>
                  </a:lnTo>
                  <a:lnTo>
                    <a:pt x="116594" y="398691"/>
                  </a:lnTo>
                  <a:lnTo>
                    <a:pt x="125416" y="404871"/>
                  </a:lnTo>
                  <a:lnTo>
                    <a:pt x="147697" y="411739"/>
                  </a:lnTo>
                  <a:lnTo>
                    <a:pt x="192137" y="410016"/>
                  </a:lnTo>
                  <a:lnTo>
                    <a:pt x="215955" y="401937"/>
                  </a:lnTo>
                  <a:lnTo>
                    <a:pt x="250309" y="377687"/>
                  </a:lnTo>
                  <a:lnTo>
                    <a:pt x="254334" y="369812"/>
                  </a:lnTo>
                  <a:lnTo>
                    <a:pt x="255686" y="351703"/>
                  </a:lnTo>
                  <a:lnTo>
                    <a:pt x="244281" y="321777"/>
                  </a:lnTo>
                  <a:lnTo>
                    <a:pt x="218297" y="281394"/>
                  </a:lnTo>
                  <a:lnTo>
                    <a:pt x="158957" y="235138"/>
                  </a:lnTo>
                  <a:lnTo>
                    <a:pt x="98837" y="205286"/>
                  </a:lnTo>
                  <a:lnTo>
                    <a:pt x="44979" y="174434"/>
                  </a:lnTo>
                  <a:lnTo>
                    <a:pt x="26159" y="159583"/>
                  </a:lnTo>
                  <a:lnTo>
                    <a:pt x="8987" y="131492"/>
                  </a:lnTo>
                  <a:lnTo>
                    <a:pt x="414" y="111253"/>
                  </a:lnTo>
                  <a:lnTo>
                    <a:pt x="0" y="100942"/>
                  </a:lnTo>
                  <a:lnTo>
                    <a:pt x="16596" y="48678"/>
                  </a:lnTo>
                  <a:lnTo>
                    <a:pt x="29922" y="33892"/>
                  </a:lnTo>
                  <a:lnTo>
                    <a:pt x="72662" y="9279"/>
                  </a:lnTo>
                  <a:lnTo>
                    <a:pt x="118042" y="0"/>
                  </a:lnTo>
                  <a:lnTo>
                    <a:pt x="176203" y="5270"/>
                  </a:lnTo>
                  <a:lnTo>
                    <a:pt x="210462" y="15450"/>
                  </a:lnTo>
                  <a:lnTo>
                    <a:pt x="255364" y="48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74362" y="66329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21057" y="0"/>
                  </a:moveTo>
                  <a:lnTo>
                    <a:pt x="9879" y="11178"/>
                  </a:lnTo>
                  <a:lnTo>
                    <a:pt x="4391" y="29145"/>
                  </a:lnTo>
                  <a:lnTo>
                    <a:pt x="578" y="9114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00663" y="74752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0"/>
                  </a:lnTo>
                  <a:lnTo>
                    <a:pt x="395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1274" y="52642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21057" y="58617"/>
                  </a:lnTo>
                  <a:lnTo>
                    <a:pt x="21057" y="104586"/>
                  </a:lnTo>
                  <a:lnTo>
                    <a:pt x="21057" y="160840"/>
                  </a:lnTo>
                  <a:lnTo>
                    <a:pt x="21057" y="216373"/>
                  </a:lnTo>
                  <a:lnTo>
                    <a:pt x="12652" y="279133"/>
                  </a:lnTo>
                  <a:lnTo>
                    <a:pt x="2846" y="33659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69202" y="530718"/>
              <a:ext cx="284270" cy="403217"/>
            </a:xfrm>
            <a:custGeom>
              <a:avLst/>
              <a:gdLst/>
              <a:ahLst/>
              <a:cxnLst/>
              <a:rect l="0" t="0" r="0" b="0"/>
              <a:pathLst>
                <a:path w="284270" h="403217">
                  <a:moveTo>
                    <a:pt x="0" y="100991"/>
                  </a:moveTo>
                  <a:lnTo>
                    <a:pt x="19128" y="48286"/>
                  </a:lnTo>
                  <a:lnTo>
                    <a:pt x="49803" y="10198"/>
                  </a:lnTo>
                  <a:lnTo>
                    <a:pt x="69708" y="2147"/>
                  </a:lnTo>
                  <a:lnTo>
                    <a:pt x="81567" y="0"/>
                  </a:lnTo>
                  <a:lnTo>
                    <a:pt x="104102" y="3854"/>
                  </a:lnTo>
                  <a:lnTo>
                    <a:pt x="133400" y="19177"/>
                  </a:lnTo>
                  <a:lnTo>
                    <a:pt x="156899" y="41655"/>
                  </a:lnTo>
                  <a:lnTo>
                    <a:pt x="175560" y="70542"/>
                  </a:lnTo>
                  <a:lnTo>
                    <a:pt x="196081" y="129434"/>
                  </a:lnTo>
                  <a:lnTo>
                    <a:pt x="207361" y="177190"/>
                  </a:lnTo>
                  <a:lnTo>
                    <a:pt x="209936" y="236926"/>
                  </a:lnTo>
                  <a:lnTo>
                    <a:pt x="209275" y="295475"/>
                  </a:lnTo>
                  <a:lnTo>
                    <a:pt x="200957" y="330972"/>
                  </a:lnTo>
                  <a:lnTo>
                    <a:pt x="177779" y="371287"/>
                  </a:lnTo>
                  <a:lnTo>
                    <a:pt x="171162" y="379455"/>
                  </a:lnTo>
                  <a:lnTo>
                    <a:pt x="151331" y="391649"/>
                  </a:lnTo>
                  <a:lnTo>
                    <a:pt x="126919" y="399798"/>
                  </a:lnTo>
                  <a:lnTo>
                    <a:pt x="88038" y="403216"/>
                  </a:lnTo>
                  <a:lnTo>
                    <a:pt x="64864" y="399870"/>
                  </a:lnTo>
                  <a:lnTo>
                    <a:pt x="57281" y="393830"/>
                  </a:lnTo>
                  <a:lnTo>
                    <a:pt x="48854" y="374642"/>
                  </a:lnTo>
                  <a:lnTo>
                    <a:pt x="48947" y="365313"/>
                  </a:lnTo>
                  <a:lnTo>
                    <a:pt x="55289" y="348709"/>
                  </a:lnTo>
                  <a:lnTo>
                    <a:pt x="72014" y="326207"/>
                  </a:lnTo>
                  <a:lnTo>
                    <a:pt x="91277" y="314951"/>
                  </a:lnTo>
                  <a:lnTo>
                    <a:pt x="128431" y="305157"/>
                  </a:lnTo>
                  <a:lnTo>
                    <a:pt x="182906" y="301847"/>
                  </a:lnTo>
                  <a:lnTo>
                    <a:pt x="237558" y="309599"/>
                  </a:lnTo>
                  <a:lnTo>
                    <a:pt x="284269" y="322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74487" y="336911"/>
              <a:ext cx="334490" cy="621183"/>
            </a:xfrm>
            <a:custGeom>
              <a:avLst/>
              <a:gdLst/>
              <a:ahLst/>
              <a:cxnLst/>
              <a:rect l="0" t="0" r="0" b="0"/>
              <a:pathLst>
                <a:path w="334490" h="621183">
                  <a:moveTo>
                    <a:pt x="0" y="0"/>
                  </a:moveTo>
                  <a:lnTo>
                    <a:pt x="49552" y="20244"/>
                  </a:lnTo>
                  <a:lnTo>
                    <a:pt x="104878" y="64451"/>
                  </a:lnTo>
                  <a:lnTo>
                    <a:pt x="165300" y="123335"/>
                  </a:lnTo>
                  <a:lnTo>
                    <a:pt x="226469" y="184364"/>
                  </a:lnTo>
                  <a:lnTo>
                    <a:pt x="274448" y="246908"/>
                  </a:lnTo>
                  <a:lnTo>
                    <a:pt x="302416" y="296206"/>
                  </a:lnTo>
                  <a:lnTo>
                    <a:pt x="319282" y="344739"/>
                  </a:lnTo>
                  <a:lnTo>
                    <a:pt x="330570" y="397470"/>
                  </a:lnTo>
                  <a:lnTo>
                    <a:pt x="334489" y="451256"/>
                  </a:lnTo>
                  <a:lnTo>
                    <a:pt x="322092" y="513873"/>
                  </a:lnTo>
                  <a:lnTo>
                    <a:pt x="303048" y="566060"/>
                  </a:lnTo>
                  <a:lnTo>
                    <a:pt x="273741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69367" y="610652"/>
              <a:ext cx="147401" cy="5591"/>
            </a:xfrm>
            <a:custGeom>
              <a:avLst/>
              <a:gdLst/>
              <a:ahLst/>
              <a:cxnLst/>
              <a:rect l="0" t="0" r="0" b="0"/>
              <a:pathLst>
                <a:path w="147401" h="5591">
                  <a:moveTo>
                    <a:pt x="147400" y="0"/>
                  </a:moveTo>
                  <a:lnTo>
                    <a:pt x="130632" y="5590"/>
                  </a:lnTo>
                  <a:lnTo>
                    <a:pt x="71954" y="1545"/>
                  </a:lnTo>
                  <a:lnTo>
                    <a:pt x="34188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64124" y="68435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02440" y="431668"/>
              <a:ext cx="391209" cy="421141"/>
            </a:xfrm>
            <a:custGeom>
              <a:avLst/>
              <a:gdLst/>
              <a:ahLst/>
              <a:cxnLst/>
              <a:rect l="0" t="0" r="0" b="0"/>
              <a:pathLst>
                <a:path w="391209" h="421141">
                  <a:moveTo>
                    <a:pt x="346078" y="0"/>
                  </a:moveTo>
                  <a:lnTo>
                    <a:pt x="287461" y="9065"/>
                  </a:lnTo>
                  <a:lnTo>
                    <a:pt x="226052" y="10239"/>
                  </a:lnTo>
                  <a:lnTo>
                    <a:pt x="164528" y="7352"/>
                  </a:lnTo>
                  <a:lnTo>
                    <a:pt x="101986" y="1452"/>
                  </a:lnTo>
                  <a:lnTo>
                    <a:pt x="45742" y="1457"/>
                  </a:lnTo>
                  <a:lnTo>
                    <a:pt x="21913" y="5717"/>
                  </a:lnTo>
                  <a:lnTo>
                    <a:pt x="14154" y="12000"/>
                  </a:lnTo>
                  <a:lnTo>
                    <a:pt x="5534" y="31459"/>
                  </a:lnTo>
                  <a:lnTo>
                    <a:pt x="0" y="82080"/>
                  </a:lnTo>
                  <a:lnTo>
                    <a:pt x="2026" y="134020"/>
                  </a:lnTo>
                  <a:lnTo>
                    <a:pt x="4406" y="145498"/>
                  </a:lnTo>
                  <a:lnTo>
                    <a:pt x="10672" y="151981"/>
                  </a:lnTo>
                  <a:lnTo>
                    <a:pt x="19529" y="155133"/>
                  </a:lnTo>
                  <a:lnTo>
                    <a:pt x="80721" y="157559"/>
                  </a:lnTo>
                  <a:lnTo>
                    <a:pt x="138897" y="157855"/>
                  </a:lnTo>
                  <a:lnTo>
                    <a:pt x="195189" y="163502"/>
                  </a:lnTo>
                  <a:lnTo>
                    <a:pt x="253982" y="179256"/>
                  </a:lnTo>
                  <a:lnTo>
                    <a:pt x="280580" y="188464"/>
                  </a:lnTo>
                  <a:lnTo>
                    <a:pt x="332664" y="219851"/>
                  </a:lnTo>
                  <a:lnTo>
                    <a:pt x="363161" y="244905"/>
                  </a:lnTo>
                  <a:lnTo>
                    <a:pt x="383895" y="274556"/>
                  </a:lnTo>
                  <a:lnTo>
                    <a:pt x="388837" y="284813"/>
                  </a:lnTo>
                  <a:lnTo>
                    <a:pt x="391208" y="308687"/>
                  </a:lnTo>
                  <a:lnTo>
                    <a:pt x="387193" y="332556"/>
                  </a:lnTo>
                  <a:lnTo>
                    <a:pt x="377610" y="350964"/>
                  </a:lnTo>
                  <a:lnTo>
                    <a:pt x="359312" y="363824"/>
                  </a:lnTo>
                  <a:lnTo>
                    <a:pt x="309438" y="387201"/>
                  </a:lnTo>
                  <a:lnTo>
                    <a:pt x="247290" y="404774"/>
                  </a:lnTo>
                  <a:lnTo>
                    <a:pt x="198100" y="412578"/>
                  </a:lnTo>
                  <a:lnTo>
                    <a:pt x="17762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97022" y="357968"/>
              <a:ext cx="125238" cy="505369"/>
            </a:xfrm>
            <a:custGeom>
              <a:avLst/>
              <a:gdLst/>
              <a:ahLst/>
              <a:cxnLst/>
              <a:rect l="0" t="0" r="0" b="0"/>
              <a:pathLst>
                <a:path w="125238" h="505369">
                  <a:moveTo>
                    <a:pt x="125237" y="0"/>
                  </a:moveTo>
                  <a:lnTo>
                    <a:pt x="108470" y="11179"/>
                  </a:lnTo>
                  <a:lnTo>
                    <a:pt x="79768" y="52728"/>
                  </a:lnTo>
                  <a:lnTo>
                    <a:pt x="51568" y="105995"/>
                  </a:lnTo>
                  <a:lnTo>
                    <a:pt x="29057" y="167167"/>
                  </a:lnTo>
                  <a:lnTo>
                    <a:pt x="11472" y="218247"/>
                  </a:lnTo>
                  <a:lnTo>
                    <a:pt x="2622" y="270427"/>
                  </a:lnTo>
                  <a:lnTo>
                    <a:pt x="0" y="322932"/>
                  </a:lnTo>
                  <a:lnTo>
                    <a:pt x="10401" y="375534"/>
                  </a:lnTo>
                  <a:lnTo>
                    <a:pt x="36046" y="436135"/>
                  </a:lnTo>
                  <a:lnTo>
                    <a:pt x="73694" y="479994"/>
                  </a:lnTo>
                  <a:lnTo>
                    <a:pt x="98266" y="497850"/>
                  </a:lnTo>
                  <a:lnTo>
                    <a:pt x="11470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20384" y="439153"/>
              <a:ext cx="273185" cy="368478"/>
            </a:xfrm>
            <a:custGeom>
              <a:avLst/>
              <a:gdLst/>
              <a:ahLst/>
              <a:cxnLst/>
              <a:rect l="0" t="0" r="0" b="0"/>
              <a:pathLst>
                <a:path w="273185" h="368478">
                  <a:moveTo>
                    <a:pt x="259844" y="34629"/>
                  </a:moveTo>
                  <a:lnTo>
                    <a:pt x="205730" y="88743"/>
                  </a:lnTo>
                  <a:lnTo>
                    <a:pt x="178299" y="122413"/>
                  </a:lnTo>
                  <a:lnTo>
                    <a:pt x="148070" y="181300"/>
                  </a:lnTo>
                  <a:lnTo>
                    <a:pt x="127974" y="240852"/>
                  </a:lnTo>
                  <a:lnTo>
                    <a:pt x="118736" y="283555"/>
                  </a:lnTo>
                  <a:lnTo>
                    <a:pt x="120310" y="311769"/>
                  </a:lnTo>
                  <a:lnTo>
                    <a:pt x="128028" y="333667"/>
                  </a:lnTo>
                  <a:lnTo>
                    <a:pt x="133362" y="342782"/>
                  </a:lnTo>
                  <a:lnTo>
                    <a:pt x="148648" y="356030"/>
                  </a:lnTo>
                  <a:lnTo>
                    <a:pt x="168310" y="364647"/>
                  </a:lnTo>
                  <a:lnTo>
                    <a:pt x="192646" y="368477"/>
                  </a:lnTo>
                  <a:lnTo>
                    <a:pt x="215940" y="360820"/>
                  </a:lnTo>
                  <a:lnTo>
                    <a:pt x="253901" y="332898"/>
                  </a:lnTo>
                  <a:lnTo>
                    <a:pt x="266171" y="312642"/>
                  </a:lnTo>
                  <a:lnTo>
                    <a:pt x="273184" y="289212"/>
                  </a:lnTo>
                  <a:lnTo>
                    <a:pt x="272402" y="267100"/>
                  </a:lnTo>
                  <a:lnTo>
                    <a:pt x="261916" y="245574"/>
                  </a:lnTo>
                  <a:lnTo>
                    <a:pt x="236282" y="216844"/>
                  </a:lnTo>
                  <a:lnTo>
                    <a:pt x="214277" y="202181"/>
                  </a:lnTo>
                  <a:lnTo>
                    <a:pt x="155610" y="180116"/>
                  </a:lnTo>
                  <a:lnTo>
                    <a:pt x="112756" y="166644"/>
                  </a:lnTo>
                  <a:lnTo>
                    <a:pt x="61944" y="156502"/>
                  </a:lnTo>
                  <a:lnTo>
                    <a:pt x="28851" y="141059"/>
                  </a:lnTo>
                  <a:lnTo>
                    <a:pt x="13681" y="125215"/>
                  </a:lnTo>
                  <a:lnTo>
                    <a:pt x="4209" y="105305"/>
                  </a:lnTo>
                  <a:lnTo>
                    <a:pt x="0" y="80858"/>
                  </a:lnTo>
                  <a:lnTo>
                    <a:pt x="4367" y="57515"/>
                  </a:lnTo>
                  <a:lnTo>
                    <a:pt x="19980" y="27762"/>
                  </a:lnTo>
                  <a:lnTo>
                    <a:pt x="33915" y="12860"/>
                  </a:lnTo>
                  <a:lnTo>
                    <a:pt x="51806" y="2337"/>
                  </a:lnTo>
                  <a:lnTo>
                    <a:pt x="74576" y="0"/>
                  </a:lnTo>
                  <a:lnTo>
                    <a:pt x="121732" y="8031"/>
                  </a:lnTo>
                  <a:lnTo>
                    <a:pt x="169214" y="29509"/>
                  </a:lnTo>
                  <a:lnTo>
                    <a:pt x="186144" y="34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59171" y="326383"/>
              <a:ext cx="227366" cy="526426"/>
            </a:xfrm>
            <a:custGeom>
              <a:avLst/>
              <a:gdLst/>
              <a:ahLst/>
              <a:cxnLst/>
              <a:rect l="0" t="0" r="0" b="0"/>
              <a:pathLst>
                <a:path w="227366" h="526426">
                  <a:moveTo>
                    <a:pt x="0" y="0"/>
                  </a:moveTo>
                  <a:lnTo>
                    <a:pt x="60676" y="55087"/>
                  </a:lnTo>
                  <a:lnTo>
                    <a:pt x="120698" y="102487"/>
                  </a:lnTo>
                  <a:lnTo>
                    <a:pt x="181104" y="162498"/>
                  </a:lnTo>
                  <a:lnTo>
                    <a:pt x="208495" y="216761"/>
                  </a:lnTo>
                  <a:lnTo>
                    <a:pt x="225845" y="279167"/>
                  </a:lnTo>
                  <a:lnTo>
                    <a:pt x="227365" y="341580"/>
                  </a:lnTo>
                  <a:lnTo>
                    <a:pt x="211158" y="399575"/>
                  </a:lnTo>
                  <a:lnTo>
                    <a:pt x="186933" y="458681"/>
                  </a:lnTo>
                  <a:lnTo>
                    <a:pt x="150291" y="510180"/>
                  </a:lnTo>
                  <a:lnTo>
                    <a:pt x="13687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44940" y="515896"/>
              <a:ext cx="9071" cy="189514"/>
            </a:xfrm>
            <a:custGeom>
              <a:avLst/>
              <a:gdLst/>
              <a:ahLst/>
              <a:cxnLst/>
              <a:rect l="0" t="0" r="0" b="0"/>
              <a:pathLst>
                <a:path w="9071" h="189514">
                  <a:moveTo>
                    <a:pt x="9070" y="0"/>
                  </a:moveTo>
                  <a:lnTo>
                    <a:pt x="5" y="58617"/>
                  </a:lnTo>
                  <a:lnTo>
                    <a:pt x="0" y="120026"/>
                  </a:lnTo>
                  <a:lnTo>
                    <a:pt x="6933" y="169071"/>
                  </a:lnTo>
                  <a:lnTo>
                    <a:pt x="907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38197" y="600124"/>
              <a:ext cx="252684" cy="9879"/>
            </a:xfrm>
            <a:custGeom>
              <a:avLst/>
              <a:gdLst/>
              <a:ahLst/>
              <a:cxnLst/>
              <a:rect l="0" t="0" r="0" b="0"/>
              <a:pathLst>
                <a:path w="252684" h="9879">
                  <a:moveTo>
                    <a:pt x="252683" y="0"/>
                  </a:moveTo>
                  <a:lnTo>
                    <a:pt x="225128" y="7235"/>
                  </a:lnTo>
                  <a:lnTo>
                    <a:pt x="165786" y="9878"/>
                  </a:lnTo>
                  <a:lnTo>
                    <a:pt x="108916" y="4811"/>
                  </a:lnTo>
                  <a:lnTo>
                    <a:pt x="49417" y="9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17264" y="810694"/>
              <a:ext cx="926509" cy="63172"/>
            </a:xfrm>
            <a:custGeom>
              <a:avLst/>
              <a:gdLst/>
              <a:ahLst/>
              <a:cxnLst/>
              <a:rect l="0" t="0" r="0" b="0"/>
              <a:pathLst>
                <a:path w="926509" h="63172">
                  <a:moveTo>
                    <a:pt x="0" y="0"/>
                  </a:moveTo>
                  <a:lnTo>
                    <a:pt x="58617" y="0"/>
                  </a:lnTo>
                  <a:lnTo>
                    <a:pt x="112791" y="7235"/>
                  </a:lnTo>
                  <a:lnTo>
                    <a:pt x="165432" y="12997"/>
                  </a:lnTo>
                  <a:lnTo>
                    <a:pt x="215562" y="19465"/>
                  </a:lnTo>
                  <a:lnTo>
                    <a:pt x="269354" y="21912"/>
                  </a:lnTo>
                  <a:lnTo>
                    <a:pt x="321228" y="29328"/>
                  </a:lnTo>
                  <a:lnTo>
                    <a:pt x="373209" y="34036"/>
                  </a:lnTo>
                  <a:lnTo>
                    <a:pt x="433065" y="39720"/>
                  </a:lnTo>
                  <a:lnTo>
                    <a:pt x="485895" y="44524"/>
                  </a:lnTo>
                  <a:lnTo>
                    <a:pt x="546365" y="51039"/>
                  </a:lnTo>
                  <a:lnTo>
                    <a:pt x="597324" y="52167"/>
                  </a:lnTo>
                  <a:lnTo>
                    <a:pt x="655056" y="58091"/>
                  </a:lnTo>
                  <a:lnTo>
                    <a:pt x="705438" y="61666"/>
                  </a:lnTo>
                  <a:lnTo>
                    <a:pt x="755591" y="62725"/>
                  </a:lnTo>
                  <a:lnTo>
                    <a:pt x="816533" y="63083"/>
                  </a:lnTo>
                  <a:lnTo>
                    <a:pt x="876752" y="63153"/>
                  </a:lnTo>
                  <a:lnTo>
                    <a:pt x="92650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268010" y="263212"/>
              <a:ext cx="154789" cy="642239"/>
            </a:xfrm>
            <a:custGeom>
              <a:avLst/>
              <a:gdLst/>
              <a:ahLst/>
              <a:cxnLst/>
              <a:rect l="0" t="0" r="0" b="0"/>
              <a:pathLst>
                <a:path w="154789" h="642239">
                  <a:moveTo>
                    <a:pt x="154788" y="0"/>
                  </a:moveTo>
                  <a:lnTo>
                    <a:pt x="99128" y="45781"/>
                  </a:lnTo>
                  <a:lnTo>
                    <a:pt x="82087" y="64801"/>
                  </a:lnTo>
                  <a:lnTo>
                    <a:pt x="46480" y="119249"/>
                  </a:lnTo>
                  <a:lnTo>
                    <a:pt x="33139" y="151926"/>
                  </a:lnTo>
                  <a:lnTo>
                    <a:pt x="21777" y="204502"/>
                  </a:lnTo>
                  <a:lnTo>
                    <a:pt x="11003" y="261025"/>
                  </a:lnTo>
                  <a:lnTo>
                    <a:pt x="0" y="322702"/>
                  </a:lnTo>
                  <a:lnTo>
                    <a:pt x="910" y="381055"/>
                  </a:lnTo>
                  <a:lnTo>
                    <a:pt x="8589" y="442798"/>
                  </a:lnTo>
                  <a:lnTo>
                    <a:pt x="21392" y="499307"/>
                  </a:lnTo>
                  <a:lnTo>
                    <a:pt x="41090" y="554733"/>
                  </a:lnTo>
                  <a:lnTo>
                    <a:pt x="69367" y="588625"/>
                  </a:lnTo>
                  <a:lnTo>
                    <a:pt x="112438" y="621943"/>
                  </a:lnTo>
                  <a:lnTo>
                    <a:pt x="154788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09172" y="494839"/>
              <a:ext cx="18912" cy="315856"/>
            </a:xfrm>
            <a:custGeom>
              <a:avLst/>
              <a:gdLst/>
              <a:ahLst/>
              <a:cxnLst/>
              <a:rect l="0" t="0" r="0" b="0"/>
              <a:pathLst>
                <a:path w="18912" h="315856">
                  <a:moveTo>
                    <a:pt x="8382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6548" y="138468"/>
                  </a:lnTo>
                  <a:lnTo>
                    <a:pt x="14728" y="199345"/>
                  </a:lnTo>
                  <a:lnTo>
                    <a:pt x="17671" y="253777"/>
                  </a:lnTo>
                  <a:lnTo>
                    <a:pt x="1891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643896" y="438862"/>
              <a:ext cx="336913" cy="325297"/>
            </a:xfrm>
            <a:custGeom>
              <a:avLst/>
              <a:gdLst/>
              <a:ahLst/>
              <a:cxnLst/>
              <a:rect l="0" t="0" r="0" b="0"/>
              <a:pathLst>
                <a:path w="336913" h="325297">
                  <a:moveTo>
                    <a:pt x="0" y="55977"/>
                  </a:moveTo>
                  <a:lnTo>
                    <a:pt x="29309" y="17603"/>
                  </a:lnTo>
                  <a:lnTo>
                    <a:pt x="60677" y="1973"/>
                  </a:lnTo>
                  <a:lnTo>
                    <a:pt x="83120" y="0"/>
                  </a:lnTo>
                  <a:lnTo>
                    <a:pt x="103623" y="4192"/>
                  </a:lnTo>
                  <a:lnTo>
                    <a:pt x="129489" y="20876"/>
                  </a:lnTo>
                  <a:lnTo>
                    <a:pt x="157690" y="48696"/>
                  </a:lnTo>
                  <a:lnTo>
                    <a:pt x="180214" y="86055"/>
                  </a:lnTo>
                  <a:lnTo>
                    <a:pt x="198898" y="143720"/>
                  </a:lnTo>
                  <a:lnTo>
                    <a:pt x="204213" y="176862"/>
                  </a:lnTo>
                  <a:lnTo>
                    <a:pt x="198092" y="239559"/>
                  </a:lnTo>
                  <a:lnTo>
                    <a:pt x="185816" y="275318"/>
                  </a:lnTo>
                  <a:lnTo>
                    <a:pt x="160707" y="313253"/>
                  </a:lnTo>
                  <a:lnTo>
                    <a:pt x="140836" y="322400"/>
                  </a:lnTo>
                  <a:lnTo>
                    <a:pt x="116406" y="325296"/>
                  </a:lnTo>
                  <a:lnTo>
                    <a:pt x="89950" y="322683"/>
                  </a:lnTo>
                  <a:lnTo>
                    <a:pt x="68834" y="314503"/>
                  </a:lnTo>
                  <a:lnTo>
                    <a:pt x="59927" y="309046"/>
                  </a:lnTo>
                  <a:lnTo>
                    <a:pt x="46912" y="293624"/>
                  </a:lnTo>
                  <a:lnTo>
                    <a:pt x="38397" y="273902"/>
                  </a:lnTo>
                  <a:lnTo>
                    <a:pt x="34613" y="249539"/>
                  </a:lnTo>
                  <a:lnTo>
                    <a:pt x="39170" y="229352"/>
                  </a:lnTo>
                  <a:lnTo>
                    <a:pt x="43661" y="220693"/>
                  </a:lnTo>
                  <a:lnTo>
                    <a:pt x="61129" y="207953"/>
                  </a:lnTo>
                  <a:lnTo>
                    <a:pt x="72338" y="202918"/>
                  </a:lnTo>
                  <a:lnTo>
                    <a:pt x="100391" y="203562"/>
                  </a:lnTo>
                  <a:lnTo>
                    <a:pt x="149069" y="213960"/>
                  </a:lnTo>
                  <a:lnTo>
                    <a:pt x="212330" y="233542"/>
                  </a:lnTo>
                  <a:lnTo>
                    <a:pt x="268716" y="251535"/>
                  </a:lnTo>
                  <a:lnTo>
                    <a:pt x="311743" y="266355"/>
                  </a:lnTo>
                  <a:lnTo>
                    <a:pt x="336912" y="277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801823" y="305326"/>
              <a:ext cx="283466" cy="673825"/>
            </a:xfrm>
            <a:custGeom>
              <a:avLst/>
              <a:gdLst/>
              <a:ahLst/>
              <a:cxnLst/>
              <a:rect l="0" t="0" r="0" b="0"/>
              <a:pathLst>
                <a:path w="283466" h="673825">
                  <a:moveTo>
                    <a:pt x="0" y="0"/>
                  </a:moveTo>
                  <a:lnTo>
                    <a:pt x="59594" y="49498"/>
                  </a:lnTo>
                  <a:lnTo>
                    <a:pt x="116424" y="96868"/>
                  </a:lnTo>
                  <a:lnTo>
                    <a:pt x="176870" y="150797"/>
                  </a:lnTo>
                  <a:lnTo>
                    <a:pt x="222943" y="209631"/>
                  </a:lnTo>
                  <a:lnTo>
                    <a:pt x="259484" y="263089"/>
                  </a:lnTo>
                  <a:lnTo>
                    <a:pt x="275106" y="300350"/>
                  </a:lnTo>
                  <a:lnTo>
                    <a:pt x="281555" y="357794"/>
                  </a:lnTo>
                  <a:lnTo>
                    <a:pt x="283465" y="409910"/>
                  </a:lnTo>
                  <a:lnTo>
                    <a:pt x="275706" y="462205"/>
                  </a:lnTo>
                  <a:lnTo>
                    <a:pt x="262908" y="519502"/>
                  </a:lnTo>
                  <a:lnTo>
                    <a:pt x="243525" y="581209"/>
                  </a:lnTo>
                  <a:lnTo>
                    <a:pt x="218385" y="635464"/>
                  </a:lnTo>
                  <a:lnTo>
                    <a:pt x="200042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26410" y="139052"/>
            <a:ext cx="1626979" cy="334731"/>
            <a:chOff x="2026410" y="139052"/>
            <a:chExt cx="1626979" cy="334731"/>
          </a:xfrm>
        </p:grpSpPr>
        <p:sp>
          <p:nvSpPr>
            <p:cNvPr id="24" name="Freeform 23"/>
            <p:cNvSpPr/>
            <p:nvPr/>
          </p:nvSpPr>
          <p:spPr>
            <a:xfrm>
              <a:off x="2026410" y="248148"/>
              <a:ext cx="774171" cy="225635"/>
            </a:xfrm>
            <a:custGeom>
              <a:avLst/>
              <a:gdLst/>
              <a:ahLst/>
              <a:cxnLst/>
              <a:rect l="0" t="0" r="0" b="0"/>
              <a:pathLst>
                <a:path w="774171" h="225635">
                  <a:moveTo>
                    <a:pt x="5590" y="225634"/>
                  </a:moveTo>
                  <a:lnTo>
                    <a:pt x="0" y="208866"/>
                  </a:lnTo>
                  <a:lnTo>
                    <a:pt x="694" y="201587"/>
                  </a:lnTo>
                  <a:lnTo>
                    <a:pt x="24803" y="160452"/>
                  </a:lnTo>
                  <a:lnTo>
                    <a:pt x="73537" y="100538"/>
                  </a:lnTo>
                  <a:lnTo>
                    <a:pt x="134406" y="59857"/>
                  </a:lnTo>
                  <a:lnTo>
                    <a:pt x="195320" y="36356"/>
                  </a:lnTo>
                  <a:lnTo>
                    <a:pt x="256179" y="12539"/>
                  </a:lnTo>
                  <a:lnTo>
                    <a:pt x="319551" y="0"/>
                  </a:lnTo>
                  <a:lnTo>
                    <a:pt x="371590" y="2426"/>
                  </a:lnTo>
                  <a:lnTo>
                    <a:pt x="423810" y="7238"/>
                  </a:lnTo>
                  <a:lnTo>
                    <a:pt x="477818" y="23609"/>
                  </a:lnTo>
                  <a:lnTo>
                    <a:pt x="532956" y="61129"/>
                  </a:lnTo>
                  <a:lnTo>
                    <a:pt x="579192" y="95841"/>
                  </a:lnTo>
                  <a:lnTo>
                    <a:pt x="630166" y="154472"/>
                  </a:lnTo>
                  <a:lnTo>
                    <a:pt x="644268" y="169050"/>
                  </a:lnTo>
                  <a:lnTo>
                    <a:pt x="644284" y="173873"/>
                  </a:lnTo>
                  <a:lnTo>
                    <a:pt x="639616" y="177089"/>
                  </a:lnTo>
                  <a:lnTo>
                    <a:pt x="631825" y="179232"/>
                  </a:lnTo>
                  <a:lnTo>
                    <a:pt x="610690" y="175375"/>
                  </a:lnTo>
                  <a:lnTo>
                    <a:pt x="553727" y="155758"/>
                  </a:lnTo>
                  <a:lnTo>
                    <a:pt x="500515" y="137938"/>
                  </a:lnTo>
                  <a:lnTo>
                    <a:pt x="496977" y="137924"/>
                  </a:lnTo>
                  <a:lnTo>
                    <a:pt x="498128" y="140254"/>
                  </a:lnTo>
                  <a:lnTo>
                    <a:pt x="525191" y="160806"/>
                  </a:lnTo>
                  <a:lnTo>
                    <a:pt x="584982" y="186576"/>
                  </a:lnTo>
                  <a:lnTo>
                    <a:pt x="621928" y="191834"/>
                  </a:lnTo>
                  <a:lnTo>
                    <a:pt x="642556" y="186825"/>
                  </a:lnTo>
                  <a:lnTo>
                    <a:pt x="702242" y="144493"/>
                  </a:lnTo>
                  <a:lnTo>
                    <a:pt x="760317" y="94986"/>
                  </a:lnTo>
                  <a:lnTo>
                    <a:pt x="774170" y="88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26410" y="139052"/>
              <a:ext cx="1626979" cy="313674"/>
            </a:xfrm>
            <a:custGeom>
              <a:avLst/>
              <a:gdLst/>
              <a:ahLst/>
              <a:cxnLst/>
              <a:rect l="0" t="0" r="0" b="0"/>
              <a:pathLst>
                <a:path w="1626979" h="313674">
                  <a:moveTo>
                    <a:pt x="5590" y="313673"/>
                  </a:moveTo>
                  <a:lnTo>
                    <a:pt x="0" y="296905"/>
                  </a:lnTo>
                  <a:lnTo>
                    <a:pt x="3495" y="279314"/>
                  </a:lnTo>
                  <a:lnTo>
                    <a:pt x="18617" y="252800"/>
                  </a:lnTo>
                  <a:lnTo>
                    <a:pt x="41035" y="230126"/>
                  </a:lnTo>
                  <a:lnTo>
                    <a:pt x="100685" y="190510"/>
                  </a:lnTo>
                  <a:lnTo>
                    <a:pt x="163547" y="158220"/>
                  </a:lnTo>
                  <a:lnTo>
                    <a:pt x="217333" y="137354"/>
                  </a:lnTo>
                  <a:lnTo>
                    <a:pt x="277867" y="111628"/>
                  </a:lnTo>
                  <a:lnTo>
                    <a:pt x="331780" y="89653"/>
                  </a:lnTo>
                  <a:lnTo>
                    <a:pt x="379638" y="69511"/>
                  </a:lnTo>
                  <a:lnTo>
                    <a:pt x="434152" y="54267"/>
                  </a:lnTo>
                  <a:lnTo>
                    <a:pt x="489980" y="39991"/>
                  </a:lnTo>
                  <a:lnTo>
                    <a:pt x="546068" y="25906"/>
                  </a:lnTo>
                  <a:lnTo>
                    <a:pt x="593760" y="15369"/>
                  </a:lnTo>
                  <a:lnTo>
                    <a:pt x="644936" y="10427"/>
                  </a:lnTo>
                  <a:lnTo>
                    <a:pt x="697144" y="8963"/>
                  </a:lnTo>
                  <a:lnTo>
                    <a:pt x="749658" y="2940"/>
                  </a:lnTo>
                  <a:lnTo>
                    <a:pt x="810229" y="0"/>
                  </a:lnTo>
                  <a:lnTo>
                    <a:pt x="873718" y="7016"/>
                  </a:lnTo>
                  <a:lnTo>
                    <a:pt x="930011" y="9254"/>
                  </a:lnTo>
                  <a:lnTo>
                    <a:pt x="993123" y="16628"/>
                  </a:lnTo>
                  <a:lnTo>
                    <a:pt x="1050997" y="24020"/>
                  </a:lnTo>
                  <a:lnTo>
                    <a:pt x="1106319" y="36746"/>
                  </a:lnTo>
                  <a:lnTo>
                    <a:pt x="1163097" y="54013"/>
                  </a:lnTo>
                  <a:lnTo>
                    <a:pt x="1224617" y="74643"/>
                  </a:lnTo>
                  <a:lnTo>
                    <a:pt x="1279238" y="98619"/>
                  </a:lnTo>
                  <a:lnTo>
                    <a:pt x="1342683" y="127800"/>
                  </a:lnTo>
                  <a:lnTo>
                    <a:pt x="1381698" y="147669"/>
                  </a:lnTo>
                  <a:lnTo>
                    <a:pt x="1408073" y="163881"/>
                  </a:lnTo>
                  <a:lnTo>
                    <a:pt x="1434995" y="179213"/>
                  </a:lnTo>
                  <a:lnTo>
                    <a:pt x="1490815" y="219128"/>
                  </a:lnTo>
                  <a:lnTo>
                    <a:pt x="1526772" y="247034"/>
                  </a:lnTo>
                  <a:lnTo>
                    <a:pt x="1527419" y="250530"/>
                  </a:lnTo>
                  <a:lnTo>
                    <a:pt x="1523171" y="251690"/>
                  </a:lnTo>
                  <a:lnTo>
                    <a:pt x="1515659" y="251294"/>
                  </a:lnTo>
                  <a:lnTo>
                    <a:pt x="1457992" y="226852"/>
                  </a:lnTo>
                  <a:lnTo>
                    <a:pt x="1395305" y="204959"/>
                  </a:lnTo>
                  <a:lnTo>
                    <a:pt x="1363752" y="194374"/>
                  </a:lnTo>
                  <a:lnTo>
                    <a:pt x="1359077" y="194366"/>
                  </a:lnTo>
                  <a:lnTo>
                    <a:pt x="1358300" y="196700"/>
                  </a:lnTo>
                  <a:lnTo>
                    <a:pt x="1360122" y="200596"/>
                  </a:lnTo>
                  <a:lnTo>
                    <a:pt x="1379454" y="217258"/>
                  </a:lnTo>
                  <a:lnTo>
                    <a:pt x="1400764" y="224028"/>
                  </a:lnTo>
                  <a:lnTo>
                    <a:pt x="1457849" y="237137"/>
                  </a:lnTo>
                  <a:lnTo>
                    <a:pt x="1516665" y="248511"/>
                  </a:lnTo>
                  <a:lnTo>
                    <a:pt x="1537396" y="243378"/>
                  </a:lnTo>
                  <a:lnTo>
                    <a:pt x="1569768" y="221019"/>
                  </a:lnTo>
                  <a:lnTo>
                    <a:pt x="1612847" y="174599"/>
                  </a:lnTo>
                  <a:lnTo>
                    <a:pt x="1620698" y="157886"/>
                  </a:lnTo>
                  <a:lnTo>
                    <a:pt x="1626978" y="134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7306777" y="223112"/>
            <a:ext cx="417066" cy="532672"/>
          </a:xfrm>
          <a:custGeom>
            <a:avLst/>
            <a:gdLst/>
            <a:ahLst/>
            <a:cxnLst/>
            <a:rect l="0" t="0" r="0" b="0"/>
            <a:pathLst>
              <a:path w="417066" h="532672">
                <a:moveTo>
                  <a:pt x="357969" y="19043"/>
                </a:moveTo>
                <a:lnTo>
                  <a:pt x="299352" y="24632"/>
                </a:lnTo>
                <a:lnTo>
                  <a:pt x="239112" y="27426"/>
                </a:lnTo>
                <a:lnTo>
                  <a:pt x="184753" y="17926"/>
                </a:lnTo>
                <a:lnTo>
                  <a:pt x="123972" y="4784"/>
                </a:lnTo>
                <a:lnTo>
                  <a:pt x="81056" y="0"/>
                </a:lnTo>
                <a:lnTo>
                  <a:pt x="59032" y="5120"/>
                </a:lnTo>
                <a:lnTo>
                  <a:pt x="49883" y="9761"/>
                </a:lnTo>
                <a:lnTo>
                  <a:pt x="43784" y="17534"/>
                </a:lnTo>
                <a:lnTo>
                  <a:pt x="37007" y="38650"/>
                </a:lnTo>
                <a:lnTo>
                  <a:pt x="39892" y="90333"/>
                </a:lnTo>
                <a:lnTo>
                  <a:pt x="41676" y="145602"/>
                </a:lnTo>
                <a:lnTo>
                  <a:pt x="42027" y="201580"/>
                </a:lnTo>
                <a:lnTo>
                  <a:pt x="45566" y="208585"/>
                </a:lnTo>
                <a:lnTo>
                  <a:pt x="51434" y="210915"/>
                </a:lnTo>
                <a:lnTo>
                  <a:pt x="109223" y="197310"/>
                </a:lnTo>
                <a:lnTo>
                  <a:pt x="135111" y="193029"/>
                </a:lnTo>
                <a:lnTo>
                  <a:pt x="189859" y="196693"/>
                </a:lnTo>
                <a:lnTo>
                  <a:pt x="217742" y="199774"/>
                </a:lnTo>
                <a:lnTo>
                  <a:pt x="273771" y="217696"/>
                </a:lnTo>
                <a:lnTo>
                  <a:pt x="324309" y="238437"/>
                </a:lnTo>
                <a:lnTo>
                  <a:pt x="366918" y="266234"/>
                </a:lnTo>
                <a:lnTo>
                  <a:pt x="406432" y="314504"/>
                </a:lnTo>
                <a:lnTo>
                  <a:pt x="414603" y="338312"/>
                </a:lnTo>
                <a:lnTo>
                  <a:pt x="417065" y="364491"/>
                </a:lnTo>
                <a:lnTo>
                  <a:pt x="406103" y="427774"/>
                </a:lnTo>
                <a:lnTo>
                  <a:pt x="390688" y="455094"/>
                </a:lnTo>
                <a:lnTo>
                  <a:pt x="354537" y="492478"/>
                </a:lnTo>
                <a:lnTo>
                  <a:pt x="334217" y="505539"/>
                </a:lnTo>
                <a:lnTo>
                  <a:pt x="275004" y="527284"/>
                </a:lnTo>
                <a:lnTo>
                  <a:pt x="236940" y="532671"/>
                </a:lnTo>
                <a:lnTo>
                  <a:pt x="176091" y="526086"/>
                </a:lnTo>
                <a:lnTo>
                  <a:pt x="116819" y="510131"/>
                </a:lnTo>
                <a:lnTo>
                  <a:pt x="63304" y="489674"/>
                </a:lnTo>
                <a:lnTo>
                  <a:pt x="9370" y="461888"/>
                </a:lnTo>
                <a:lnTo>
                  <a:pt x="0" y="4507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744186" y="1652974"/>
            <a:ext cx="3582613" cy="768581"/>
            <a:chOff x="744186" y="1652974"/>
            <a:chExt cx="3582613" cy="768581"/>
          </a:xfrm>
        </p:grpSpPr>
        <p:sp>
          <p:nvSpPr>
            <p:cNvPr id="28" name="Freeform 27"/>
            <p:cNvSpPr/>
            <p:nvPr/>
          </p:nvSpPr>
          <p:spPr>
            <a:xfrm>
              <a:off x="744186" y="1845751"/>
              <a:ext cx="224436" cy="438933"/>
            </a:xfrm>
            <a:custGeom>
              <a:avLst/>
              <a:gdLst/>
              <a:ahLst/>
              <a:cxnLst/>
              <a:rect l="0" t="0" r="0" b="0"/>
              <a:pathLst>
                <a:path w="224436" h="438933">
                  <a:moveTo>
                    <a:pt x="224435" y="102021"/>
                  </a:moveTo>
                  <a:lnTo>
                    <a:pt x="204192" y="58058"/>
                  </a:lnTo>
                  <a:lnTo>
                    <a:pt x="185032" y="27773"/>
                  </a:lnTo>
                  <a:lnTo>
                    <a:pt x="168318" y="13260"/>
                  </a:lnTo>
                  <a:lnTo>
                    <a:pt x="148022" y="4080"/>
                  </a:lnTo>
                  <a:lnTo>
                    <a:pt x="123403" y="0"/>
                  </a:lnTo>
                  <a:lnTo>
                    <a:pt x="99983" y="4425"/>
                  </a:lnTo>
                  <a:lnTo>
                    <a:pt x="70187" y="20071"/>
                  </a:lnTo>
                  <a:lnTo>
                    <a:pt x="17590" y="67059"/>
                  </a:lnTo>
                  <a:lnTo>
                    <a:pt x="1971" y="93611"/>
                  </a:lnTo>
                  <a:lnTo>
                    <a:pt x="0" y="119730"/>
                  </a:lnTo>
                  <a:lnTo>
                    <a:pt x="8267" y="172979"/>
                  </a:lnTo>
                  <a:lnTo>
                    <a:pt x="23385" y="206493"/>
                  </a:lnTo>
                  <a:lnTo>
                    <a:pt x="31910" y="213783"/>
                  </a:lnTo>
                  <a:lnTo>
                    <a:pt x="53861" y="221883"/>
                  </a:lnTo>
                  <a:lnTo>
                    <a:pt x="63926" y="221703"/>
                  </a:lnTo>
                  <a:lnTo>
                    <a:pt x="81348" y="215264"/>
                  </a:lnTo>
                  <a:lnTo>
                    <a:pt x="118832" y="190897"/>
                  </a:lnTo>
                  <a:lnTo>
                    <a:pt x="141413" y="163449"/>
                  </a:lnTo>
                  <a:lnTo>
                    <a:pt x="164008" y="112319"/>
                  </a:lnTo>
                  <a:lnTo>
                    <a:pt x="168943" y="107717"/>
                  </a:lnTo>
                  <a:lnTo>
                    <a:pt x="174572" y="106988"/>
                  </a:lnTo>
                  <a:lnTo>
                    <a:pt x="180665" y="108842"/>
                  </a:lnTo>
                  <a:lnTo>
                    <a:pt x="184726" y="114757"/>
                  </a:lnTo>
                  <a:lnTo>
                    <a:pt x="190443" y="145439"/>
                  </a:lnTo>
                  <a:lnTo>
                    <a:pt x="189255" y="197728"/>
                  </a:lnTo>
                  <a:lnTo>
                    <a:pt x="186573" y="226445"/>
                  </a:lnTo>
                  <a:lnTo>
                    <a:pt x="191263" y="289422"/>
                  </a:lnTo>
                  <a:lnTo>
                    <a:pt x="198126" y="347268"/>
                  </a:lnTo>
                  <a:lnTo>
                    <a:pt x="202341" y="401415"/>
                  </a:lnTo>
                  <a:lnTo>
                    <a:pt x="203378" y="438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181283" y="1747730"/>
              <a:ext cx="113723" cy="536954"/>
            </a:xfrm>
            <a:custGeom>
              <a:avLst/>
              <a:gdLst/>
              <a:ahLst/>
              <a:cxnLst/>
              <a:rect l="0" t="0" r="0" b="0"/>
              <a:pathLst>
                <a:path w="113723" h="536954">
                  <a:moveTo>
                    <a:pt x="113722" y="0"/>
                  </a:moveTo>
                  <a:lnTo>
                    <a:pt x="96954" y="11179"/>
                  </a:lnTo>
                  <a:lnTo>
                    <a:pt x="85602" y="26025"/>
                  </a:lnTo>
                  <a:lnTo>
                    <a:pt x="63875" y="82759"/>
                  </a:lnTo>
                  <a:lnTo>
                    <a:pt x="38036" y="145588"/>
                  </a:lnTo>
                  <a:lnTo>
                    <a:pt x="19166" y="208136"/>
                  </a:lnTo>
                  <a:lnTo>
                    <a:pt x="4967" y="263382"/>
                  </a:lnTo>
                  <a:lnTo>
                    <a:pt x="0" y="313436"/>
                  </a:lnTo>
                  <a:lnTo>
                    <a:pt x="6727" y="367110"/>
                  </a:lnTo>
                  <a:lnTo>
                    <a:pt x="19321" y="421559"/>
                  </a:lnTo>
                  <a:lnTo>
                    <a:pt x="33073" y="471786"/>
                  </a:lnTo>
                  <a:lnTo>
                    <a:pt x="46293" y="490832"/>
                  </a:lnTo>
                  <a:lnTo>
                    <a:pt x="91151" y="527067"/>
                  </a:lnTo>
                  <a:lnTo>
                    <a:pt x="113722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49281" y="1937243"/>
              <a:ext cx="19466" cy="326384"/>
            </a:xfrm>
            <a:custGeom>
              <a:avLst/>
              <a:gdLst/>
              <a:ahLst/>
              <a:cxnLst/>
              <a:rect l="0" t="0" r="0" b="0"/>
              <a:pathLst>
                <a:path w="19466" h="326384">
                  <a:moveTo>
                    <a:pt x="19465" y="0"/>
                  </a:moveTo>
                  <a:lnTo>
                    <a:pt x="11131" y="37478"/>
                  </a:lnTo>
                  <a:lnTo>
                    <a:pt x="3781" y="94491"/>
                  </a:lnTo>
                  <a:lnTo>
                    <a:pt x="0" y="144851"/>
                  </a:lnTo>
                  <a:lnTo>
                    <a:pt x="4469" y="196817"/>
                  </a:lnTo>
                  <a:lnTo>
                    <a:pt x="8054" y="258373"/>
                  </a:lnTo>
                  <a:lnTo>
                    <a:pt x="8762" y="306234"/>
                  </a:lnTo>
                  <a:lnTo>
                    <a:pt x="893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58176" y="1958300"/>
              <a:ext cx="210571" cy="134523"/>
            </a:xfrm>
            <a:custGeom>
              <a:avLst/>
              <a:gdLst/>
              <a:ahLst/>
              <a:cxnLst/>
              <a:rect l="0" t="0" r="0" b="0"/>
              <a:pathLst>
                <a:path w="210571" h="134523">
                  <a:moveTo>
                    <a:pt x="210570" y="126342"/>
                  </a:moveTo>
                  <a:lnTo>
                    <a:pt x="193802" y="120753"/>
                  </a:lnTo>
                  <a:lnTo>
                    <a:pt x="161018" y="122866"/>
                  </a:lnTo>
                  <a:lnTo>
                    <a:pt x="108018" y="132891"/>
                  </a:lnTo>
                  <a:lnTo>
                    <a:pt x="67620" y="134522"/>
                  </a:lnTo>
                  <a:lnTo>
                    <a:pt x="44091" y="130757"/>
                  </a:lnTo>
                  <a:lnTo>
                    <a:pt x="35243" y="125776"/>
                  </a:lnTo>
                  <a:lnTo>
                    <a:pt x="22293" y="110883"/>
                  </a:lnTo>
                  <a:lnTo>
                    <a:pt x="15757" y="89445"/>
                  </a:lnTo>
                  <a:lnTo>
                    <a:pt x="10047" y="273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96182" y="1919479"/>
              <a:ext cx="275795" cy="312563"/>
            </a:xfrm>
            <a:custGeom>
              <a:avLst/>
              <a:gdLst/>
              <a:ahLst/>
              <a:cxnLst/>
              <a:rect l="0" t="0" r="0" b="0"/>
              <a:pathLst>
                <a:path w="275795" h="312563">
                  <a:moveTo>
                    <a:pt x="198947" y="7236"/>
                  </a:moveTo>
                  <a:lnTo>
                    <a:pt x="171391" y="0"/>
                  </a:lnTo>
                  <a:lnTo>
                    <a:pt x="118288" y="477"/>
                  </a:lnTo>
                  <a:lnTo>
                    <a:pt x="92909" y="3062"/>
                  </a:lnTo>
                  <a:lnTo>
                    <a:pt x="32075" y="1429"/>
                  </a:lnTo>
                  <a:lnTo>
                    <a:pt x="17509" y="3364"/>
                  </a:lnTo>
                  <a:lnTo>
                    <a:pt x="8968" y="8164"/>
                  </a:lnTo>
                  <a:lnTo>
                    <a:pt x="4444" y="14874"/>
                  </a:lnTo>
                  <a:lnTo>
                    <a:pt x="0" y="62037"/>
                  </a:lnTo>
                  <a:lnTo>
                    <a:pt x="4819" y="105101"/>
                  </a:lnTo>
                  <a:lnTo>
                    <a:pt x="8697" y="112254"/>
                  </a:lnTo>
                  <a:lnTo>
                    <a:pt x="13622" y="114682"/>
                  </a:lnTo>
                  <a:lnTo>
                    <a:pt x="73466" y="97993"/>
                  </a:lnTo>
                  <a:lnTo>
                    <a:pt x="110035" y="98987"/>
                  </a:lnTo>
                  <a:lnTo>
                    <a:pt x="166745" y="113049"/>
                  </a:lnTo>
                  <a:lnTo>
                    <a:pt x="186975" y="120944"/>
                  </a:lnTo>
                  <a:lnTo>
                    <a:pt x="249104" y="165451"/>
                  </a:lnTo>
                  <a:lnTo>
                    <a:pt x="263353" y="180499"/>
                  </a:lnTo>
                  <a:lnTo>
                    <a:pt x="273586" y="198885"/>
                  </a:lnTo>
                  <a:lnTo>
                    <a:pt x="275794" y="218755"/>
                  </a:lnTo>
                  <a:lnTo>
                    <a:pt x="267679" y="260107"/>
                  </a:lnTo>
                  <a:lnTo>
                    <a:pt x="252111" y="277940"/>
                  </a:lnTo>
                  <a:lnTo>
                    <a:pt x="229595" y="292495"/>
                  </a:lnTo>
                  <a:lnTo>
                    <a:pt x="190610" y="306096"/>
                  </a:lnTo>
                  <a:lnTo>
                    <a:pt x="141755" y="311285"/>
                  </a:lnTo>
                  <a:lnTo>
                    <a:pt x="114719" y="312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47772" y="1758259"/>
              <a:ext cx="208171" cy="610653"/>
            </a:xfrm>
            <a:custGeom>
              <a:avLst/>
              <a:gdLst/>
              <a:ahLst/>
              <a:cxnLst/>
              <a:rect l="0" t="0" r="0" b="0"/>
              <a:pathLst>
                <a:path w="208171" h="610653">
                  <a:moveTo>
                    <a:pt x="0" y="0"/>
                  </a:moveTo>
                  <a:lnTo>
                    <a:pt x="61110" y="55044"/>
                  </a:lnTo>
                  <a:lnTo>
                    <a:pt x="109952" y="114512"/>
                  </a:lnTo>
                  <a:lnTo>
                    <a:pt x="154211" y="169805"/>
                  </a:lnTo>
                  <a:lnTo>
                    <a:pt x="181859" y="231745"/>
                  </a:lnTo>
                  <a:lnTo>
                    <a:pt x="202472" y="291745"/>
                  </a:lnTo>
                  <a:lnTo>
                    <a:pt x="208170" y="349655"/>
                  </a:lnTo>
                  <a:lnTo>
                    <a:pt x="207519" y="410098"/>
                  </a:lnTo>
                  <a:lnTo>
                    <a:pt x="194718" y="464401"/>
                  </a:lnTo>
                  <a:lnTo>
                    <a:pt x="176199" y="525265"/>
                  </a:lnTo>
                  <a:lnTo>
                    <a:pt x="157102" y="561956"/>
                  </a:lnTo>
                  <a:lnTo>
                    <a:pt x="115813" y="610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3181" y="1947772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4939" y="58616"/>
                  </a:lnTo>
                  <a:lnTo>
                    <a:pt x="975" y="112790"/>
                  </a:lnTo>
                  <a:lnTo>
                    <a:pt x="193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84725" y="2063585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5339" y="8333"/>
                  </a:lnTo>
                  <a:lnTo>
                    <a:pt x="184374" y="12998"/>
                  </a:lnTo>
                  <a:lnTo>
                    <a:pt x="124819" y="18669"/>
                  </a:lnTo>
                  <a:lnTo>
                    <a:pt x="72079" y="23469"/>
                  </a:lnTo>
                  <a:lnTo>
                    <a:pt x="34225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86130" y="1803237"/>
              <a:ext cx="293518" cy="576204"/>
            </a:xfrm>
            <a:custGeom>
              <a:avLst/>
              <a:gdLst/>
              <a:ahLst/>
              <a:cxnLst/>
              <a:rect l="0" t="0" r="0" b="0"/>
              <a:pathLst>
                <a:path w="293518" h="576204">
                  <a:moveTo>
                    <a:pt x="293517" y="123478"/>
                  </a:moveTo>
                  <a:lnTo>
                    <a:pt x="273274" y="79515"/>
                  </a:lnTo>
                  <a:lnTo>
                    <a:pt x="254114" y="49230"/>
                  </a:lnTo>
                  <a:lnTo>
                    <a:pt x="222441" y="23619"/>
                  </a:lnTo>
                  <a:lnTo>
                    <a:pt x="189010" y="6802"/>
                  </a:lnTo>
                  <a:lnTo>
                    <a:pt x="151288" y="0"/>
                  </a:lnTo>
                  <a:lnTo>
                    <a:pt x="116065" y="3574"/>
                  </a:lnTo>
                  <a:lnTo>
                    <a:pt x="83401" y="17630"/>
                  </a:lnTo>
                  <a:lnTo>
                    <a:pt x="51496" y="42203"/>
                  </a:lnTo>
                  <a:lnTo>
                    <a:pt x="18850" y="89182"/>
                  </a:lnTo>
                  <a:lnTo>
                    <a:pt x="5204" y="123844"/>
                  </a:lnTo>
                  <a:lnTo>
                    <a:pt x="0" y="176886"/>
                  </a:lnTo>
                  <a:lnTo>
                    <a:pt x="1628" y="203367"/>
                  </a:lnTo>
                  <a:lnTo>
                    <a:pt x="10151" y="226834"/>
                  </a:lnTo>
                  <a:lnTo>
                    <a:pt x="33692" y="254187"/>
                  </a:lnTo>
                  <a:lnTo>
                    <a:pt x="62894" y="277110"/>
                  </a:lnTo>
                  <a:lnTo>
                    <a:pt x="86513" y="282226"/>
                  </a:lnTo>
                  <a:lnTo>
                    <a:pt x="134215" y="275978"/>
                  </a:lnTo>
                  <a:lnTo>
                    <a:pt x="166768" y="261210"/>
                  </a:lnTo>
                  <a:lnTo>
                    <a:pt x="184931" y="242404"/>
                  </a:lnTo>
                  <a:lnTo>
                    <a:pt x="205192" y="205508"/>
                  </a:lnTo>
                  <a:lnTo>
                    <a:pt x="215484" y="164941"/>
                  </a:lnTo>
                  <a:lnTo>
                    <a:pt x="224143" y="109571"/>
                  </a:lnTo>
                  <a:lnTo>
                    <a:pt x="221532" y="108357"/>
                  </a:lnTo>
                  <a:lnTo>
                    <a:pt x="217451" y="109888"/>
                  </a:lnTo>
                  <a:lnTo>
                    <a:pt x="212917" y="127186"/>
                  </a:lnTo>
                  <a:lnTo>
                    <a:pt x="210006" y="185951"/>
                  </a:lnTo>
                  <a:lnTo>
                    <a:pt x="215091" y="247793"/>
                  </a:lnTo>
                  <a:lnTo>
                    <a:pt x="218417" y="301212"/>
                  </a:lnTo>
                  <a:lnTo>
                    <a:pt x="226777" y="357457"/>
                  </a:lnTo>
                  <a:lnTo>
                    <a:pt x="230458" y="417283"/>
                  </a:lnTo>
                  <a:lnTo>
                    <a:pt x="237269" y="471924"/>
                  </a:lnTo>
                  <a:lnTo>
                    <a:pt x="240163" y="532901"/>
                  </a:lnTo>
                  <a:lnTo>
                    <a:pt x="240875" y="576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43143" y="1695088"/>
              <a:ext cx="183946" cy="652767"/>
            </a:xfrm>
            <a:custGeom>
              <a:avLst/>
              <a:gdLst/>
              <a:ahLst/>
              <a:cxnLst/>
              <a:rect l="0" t="0" r="0" b="0"/>
              <a:pathLst>
                <a:path w="183946" h="652767">
                  <a:moveTo>
                    <a:pt x="183945" y="0"/>
                  </a:moveTo>
                  <a:lnTo>
                    <a:pt x="125174" y="44322"/>
                  </a:lnTo>
                  <a:lnTo>
                    <a:pt x="86464" y="105479"/>
                  </a:lnTo>
                  <a:lnTo>
                    <a:pt x="60319" y="168473"/>
                  </a:lnTo>
                  <a:lnTo>
                    <a:pt x="34550" y="226690"/>
                  </a:lnTo>
                  <a:lnTo>
                    <a:pt x="18808" y="286739"/>
                  </a:lnTo>
                  <a:lnTo>
                    <a:pt x="7520" y="349888"/>
                  </a:lnTo>
                  <a:lnTo>
                    <a:pt x="0" y="400418"/>
                  </a:lnTo>
                  <a:lnTo>
                    <a:pt x="6753" y="456951"/>
                  </a:lnTo>
                  <a:lnTo>
                    <a:pt x="19140" y="500380"/>
                  </a:lnTo>
                  <a:lnTo>
                    <a:pt x="58300" y="563419"/>
                  </a:lnTo>
                  <a:lnTo>
                    <a:pt x="95837" y="606007"/>
                  </a:lnTo>
                  <a:lnTo>
                    <a:pt x="122744" y="622274"/>
                  </a:lnTo>
                  <a:lnTo>
                    <a:pt x="183945" y="652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45361" y="1821430"/>
              <a:ext cx="263315" cy="386467"/>
            </a:xfrm>
            <a:custGeom>
              <a:avLst/>
              <a:gdLst/>
              <a:ahLst/>
              <a:cxnLst/>
              <a:rect l="0" t="0" r="0" b="0"/>
              <a:pathLst>
                <a:path w="263315" h="386467">
                  <a:moveTo>
                    <a:pt x="197581" y="0"/>
                  </a:moveTo>
                  <a:lnTo>
                    <a:pt x="138965" y="5589"/>
                  </a:lnTo>
                  <a:lnTo>
                    <a:pt x="78725" y="17958"/>
                  </a:lnTo>
                  <a:lnTo>
                    <a:pt x="19582" y="35149"/>
                  </a:lnTo>
                  <a:lnTo>
                    <a:pt x="12235" y="42150"/>
                  </a:lnTo>
                  <a:lnTo>
                    <a:pt x="4071" y="62407"/>
                  </a:lnTo>
                  <a:lnTo>
                    <a:pt x="0" y="121945"/>
                  </a:lnTo>
                  <a:lnTo>
                    <a:pt x="9248" y="183791"/>
                  </a:lnTo>
                  <a:lnTo>
                    <a:pt x="12364" y="196227"/>
                  </a:lnTo>
                  <a:lnTo>
                    <a:pt x="17951" y="202178"/>
                  </a:lnTo>
                  <a:lnTo>
                    <a:pt x="25185" y="203805"/>
                  </a:lnTo>
                  <a:lnTo>
                    <a:pt x="42582" y="199374"/>
                  </a:lnTo>
                  <a:lnTo>
                    <a:pt x="62012" y="189606"/>
                  </a:lnTo>
                  <a:lnTo>
                    <a:pt x="88586" y="186824"/>
                  </a:lnTo>
                  <a:lnTo>
                    <a:pt x="118723" y="190658"/>
                  </a:lnTo>
                  <a:lnTo>
                    <a:pt x="176199" y="212182"/>
                  </a:lnTo>
                  <a:lnTo>
                    <a:pt x="215422" y="235224"/>
                  </a:lnTo>
                  <a:lnTo>
                    <a:pt x="235926" y="254282"/>
                  </a:lnTo>
                  <a:lnTo>
                    <a:pt x="258621" y="295113"/>
                  </a:lnTo>
                  <a:lnTo>
                    <a:pt x="262841" y="305536"/>
                  </a:lnTo>
                  <a:lnTo>
                    <a:pt x="263314" y="315995"/>
                  </a:lnTo>
                  <a:lnTo>
                    <a:pt x="257602" y="336974"/>
                  </a:lnTo>
                  <a:lnTo>
                    <a:pt x="241232" y="362926"/>
                  </a:lnTo>
                  <a:lnTo>
                    <a:pt x="222051" y="374990"/>
                  </a:lnTo>
                  <a:lnTo>
                    <a:pt x="197928" y="383081"/>
                  </a:lnTo>
                  <a:lnTo>
                    <a:pt x="156870" y="386466"/>
                  </a:lnTo>
                  <a:lnTo>
                    <a:pt x="100545" y="380842"/>
                  </a:lnTo>
                  <a:lnTo>
                    <a:pt x="71239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85056" y="1652974"/>
              <a:ext cx="241743" cy="768581"/>
            </a:xfrm>
            <a:custGeom>
              <a:avLst/>
              <a:gdLst/>
              <a:ahLst/>
              <a:cxnLst/>
              <a:rect l="0" t="0" r="0" b="0"/>
              <a:pathLst>
                <a:path w="241743" h="768581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93456" y="80567"/>
                  </a:lnTo>
                  <a:lnTo>
                    <a:pt x="131024" y="134067"/>
                  </a:lnTo>
                  <a:lnTo>
                    <a:pt x="165029" y="189143"/>
                  </a:lnTo>
                  <a:lnTo>
                    <a:pt x="192788" y="249342"/>
                  </a:lnTo>
                  <a:lnTo>
                    <a:pt x="213587" y="310475"/>
                  </a:lnTo>
                  <a:lnTo>
                    <a:pt x="228021" y="364142"/>
                  </a:lnTo>
                  <a:lnTo>
                    <a:pt x="240063" y="426155"/>
                  </a:lnTo>
                  <a:lnTo>
                    <a:pt x="241742" y="481099"/>
                  </a:lnTo>
                  <a:lnTo>
                    <a:pt x="238954" y="537012"/>
                  </a:lnTo>
                  <a:lnTo>
                    <a:pt x="227486" y="593117"/>
                  </a:lnTo>
                  <a:lnTo>
                    <a:pt x="212785" y="649259"/>
                  </a:lnTo>
                  <a:lnTo>
                    <a:pt x="188564" y="702290"/>
                  </a:lnTo>
                  <a:lnTo>
                    <a:pt x="161889" y="758947"/>
                  </a:lnTo>
                  <a:lnTo>
                    <a:pt x="157928" y="76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52683" y="1179403"/>
            <a:ext cx="9338779" cy="252473"/>
          </a:xfrm>
          <a:custGeom>
            <a:avLst/>
            <a:gdLst/>
            <a:ahLst/>
            <a:cxnLst/>
            <a:rect l="0" t="0" r="0" b="0"/>
            <a:pathLst>
              <a:path w="9338779" h="252473">
                <a:moveTo>
                  <a:pt x="9338778" y="10317"/>
                </a:moveTo>
                <a:lnTo>
                  <a:pt x="9277905" y="52978"/>
                </a:lnTo>
                <a:lnTo>
                  <a:pt x="9218375" y="108604"/>
                </a:lnTo>
                <a:lnTo>
                  <a:pt x="9164128" y="149270"/>
                </a:lnTo>
                <a:lnTo>
                  <a:pt x="9123903" y="168211"/>
                </a:lnTo>
                <a:lnTo>
                  <a:pt x="9076759" y="175643"/>
                </a:lnTo>
                <a:lnTo>
                  <a:pt x="9036925" y="172256"/>
                </a:lnTo>
                <a:lnTo>
                  <a:pt x="8977552" y="152226"/>
                </a:lnTo>
                <a:lnTo>
                  <a:pt x="8923364" y="122619"/>
                </a:lnTo>
                <a:lnTo>
                  <a:pt x="8862617" y="88912"/>
                </a:lnTo>
                <a:lnTo>
                  <a:pt x="8802897" y="64066"/>
                </a:lnTo>
                <a:lnTo>
                  <a:pt x="8749324" y="45557"/>
                </a:lnTo>
                <a:lnTo>
                  <a:pt x="8697738" y="31403"/>
                </a:lnTo>
                <a:lnTo>
                  <a:pt x="8641133" y="23973"/>
                </a:lnTo>
                <a:lnTo>
                  <a:pt x="8579907" y="24892"/>
                </a:lnTo>
                <a:lnTo>
                  <a:pt x="8520432" y="32573"/>
                </a:lnTo>
                <a:lnTo>
                  <a:pt x="8459112" y="45649"/>
                </a:lnTo>
                <a:lnTo>
                  <a:pt x="8402364" y="62990"/>
                </a:lnTo>
                <a:lnTo>
                  <a:pt x="8342983" y="77003"/>
                </a:lnTo>
                <a:lnTo>
                  <a:pt x="8284116" y="81938"/>
                </a:lnTo>
                <a:lnTo>
                  <a:pt x="8222220" y="83401"/>
                </a:lnTo>
                <a:lnTo>
                  <a:pt x="8170605" y="78245"/>
                </a:lnTo>
                <a:lnTo>
                  <a:pt x="8114498" y="69308"/>
                </a:lnTo>
                <a:lnTo>
                  <a:pt x="8056704" y="55808"/>
                </a:lnTo>
                <a:lnTo>
                  <a:pt x="8001440" y="41876"/>
                </a:lnTo>
                <a:lnTo>
                  <a:pt x="7945463" y="27859"/>
                </a:lnTo>
                <a:lnTo>
                  <a:pt x="7889346" y="21061"/>
                </a:lnTo>
                <a:lnTo>
                  <a:pt x="7833201" y="12786"/>
                </a:lnTo>
                <a:lnTo>
                  <a:pt x="7782640" y="5215"/>
                </a:lnTo>
                <a:lnTo>
                  <a:pt x="7723216" y="860"/>
                </a:lnTo>
                <a:lnTo>
                  <a:pt x="7665205" y="0"/>
                </a:lnTo>
                <a:lnTo>
                  <a:pt x="7608685" y="5419"/>
                </a:lnTo>
                <a:lnTo>
                  <a:pt x="7552460" y="17755"/>
                </a:lnTo>
                <a:lnTo>
                  <a:pt x="7499414" y="31457"/>
                </a:lnTo>
                <a:lnTo>
                  <a:pt x="7449205" y="51017"/>
                </a:lnTo>
                <a:lnTo>
                  <a:pt x="7394226" y="70176"/>
                </a:lnTo>
                <a:lnTo>
                  <a:pt x="7335187" y="92157"/>
                </a:lnTo>
                <a:lnTo>
                  <a:pt x="7273135" y="113700"/>
                </a:lnTo>
                <a:lnTo>
                  <a:pt x="7215818" y="132080"/>
                </a:lnTo>
                <a:lnTo>
                  <a:pt x="7159436" y="146976"/>
                </a:lnTo>
                <a:lnTo>
                  <a:pt x="7097649" y="155594"/>
                </a:lnTo>
                <a:lnTo>
                  <a:pt x="7036355" y="163363"/>
                </a:lnTo>
                <a:lnTo>
                  <a:pt x="6987487" y="159909"/>
                </a:lnTo>
                <a:lnTo>
                  <a:pt x="6925340" y="155029"/>
                </a:lnTo>
                <a:lnTo>
                  <a:pt x="6874395" y="146391"/>
                </a:lnTo>
                <a:lnTo>
                  <a:pt x="6822255" y="136423"/>
                </a:lnTo>
                <a:lnTo>
                  <a:pt x="6769762" y="122941"/>
                </a:lnTo>
                <a:lnTo>
                  <a:pt x="6717163" y="107248"/>
                </a:lnTo>
                <a:lnTo>
                  <a:pt x="6664534" y="95189"/>
                </a:lnTo>
                <a:lnTo>
                  <a:pt x="6611895" y="84207"/>
                </a:lnTo>
                <a:lnTo>
                  <a:pt x="6559254" y="76664"/>
                </a:lnTo>
                <a:lnTo>
                  <a:pt x="6506612" y="71309"/>
                </a:lnTo>
                <a:lnTo>
                  <a:pt x="6453970" y="65433"/>
                </a:lnTo>
                <a:lnTo>
                  <a:pt x="6401327" y="63692"/>
                </a:lnTo>
                <a:lnTo>
                  <a:pt x="6348685" y="66296"/>
                </a:lnTo>
                <a:lnTo>
                  <a:pt x="6296042" y="71357"/>
                </a:lnTo>
                <a:lnTo>
                  <a:pt x="6243399" y="75976"/>
                </a:lnTo>
                <a:lnTo>
                  <a:pt x="6193876" y="84754"/>
                </a:lnTo>
                <a:lnTo>
                  <a:pt x="6146448" y="94763"/>
                </a:lnTo>
                <a:lnTo>
                  <a:pt x="6083608" y="108626"/>
                </a:lnTo>
                <a:lnTo>
                  <a:pt x="6034747" y="119124"/>
                </a:lnTo>
                <a:lnTo>
                  <a:pt x="5973070" y="124746"/>
                </a:lnTo>
                <a:lnTo>
                  <a:pt x="5922967" y="125720"/>
                </a:lnTo>
                <a:lnTo>
                  <a:pt x="5871076" y="126009"/>
                </a:lnTo>
                <a:lnTo>
                  <a:pt x="5818657" y="124924"/>
                </a:lnTo>
                <a:lnTo>
                  <a:pt x="5766080" y="118884"/>
                </a:lnTo>
                <a:lnTo>
                  <a:pt x="5713457" y="115404"/>
                </a:lnTo>
                <a:lnTo>
                  <a:pt x="5660820" y="106315"/>
                </a:lnTo>
                <a:lnTo>
                  <a:pt x="5608179" y="90493"/>
                </a:lnTo>
                <a:lnTo>
                  <a:pt x="5554367" y="77876"/>
                </a:lnTo>
                <a:lnTo>
                  <a:pt x="5495659" y="66729"/>
                </a:lnTo>
                <a:lnTo>
                  <a:pt x="5440700" y="57187"/>
                </a:lnTo>
                <a:lnTo>
                  <a:pt x="5387371" y="52670"/>
                </a:lnTo>
                <a:lnTo>
                  <a:pt x="5334525" y="45613"/>
                </a:lnTo>
                <a:lnTo>
                  <a:pt x="5280653" y="43002"/>
                </a:lnTo>
                <a:lnTo>
                  <a:pt x="5221927" y="42228"/>
                </a:lnTo>
                <a:lnTo>
                  <a:pt x="5166961" y="41999"/>
                </a:lnTo>
                <a:lnTo>
                  <a:pt x="5113631" y="43101"/>
                </a:lnTo>
                <a:lnTo>
                  <a:pt x="5060784" y="50316"/>
                </a:lnTo>
                <a:lnTo>
                  <a:pt x="5008081" y="59863"/>
                </a:lnTo>
                <a:lnTo>
                  <a:pt x="4955421" y="68931"/>
                </a:lnTo>
                <a:lnTo>
                  <a:pt x="4902773" y="73307"/>
                </a:lnTo>
                <a:lnTo>
                  <a:pt x="4850129" y="80323"/>
                </a:lnTo>
                <a:lnTo>
                  <a:pt x="4797486" y="82922"/>
                </a:lnTo>
                <a:lnTo>
                  <a:pt x="4744843" y="83692"/>
                </a:lnTo>
                <a:lnTo>
                  <a:pt x="4692201" y="82750"/>
                </a:lnTo>
                <a:lnTo>
                  <a:pt x="4638388" y="75582"/>
                </a:lnTo>
                <a:lnTo>
                  <a:pt x="4579680" y="66050"/>
                </a:lnTo>
                <a:lnTo>
                  <a:pt x="4524721" y="55816"/>
                </a:lnTo>
                <a:lnTo>
                  <a:pt x="4471392" y="45375"/>
                </a:lnTo>
                <a:lnTo>
                  <a:pt x="4417376" y="34872"/>
                </a:lnTo>
                <a:lnTo>
                  <a:pt x="4358608" y="24352"/>
                </a:lnTo>
                <a:lnTo>
                  <a:pt x="4302460" y="14995"/>
                </a:lnTo>
                <a:lnTo>
                  <a:pt x="4243060" y="11703"/>
                </a:lnTo>
                <a:lnTo>
                  <a:pt x="4187895" y="10727"/>
                </a:lnTo>
                <a:lnTo>
                  <a:pt x="4134505" y="10438"/>
                </a:lnTo>
                <a:lnTo>
                  <a:pt x="4081641" y="11523"/>
                </a:lnTo>
                <a:lnTo>
                  <a:pt x="4028933" y="18733"/>
                </a:lnTo>
                <a:lnTo>
                  <a:pt x="3976271" y="28278"/>
                </a:lnTo>
                <a:lnTo>
                  <a:pt x="3924793" y="37346"/>
                </a:lnTo>
                <a:lnTo>
                  <a:pt x="3861765" y="44122"/>
                </a:lnTo>
                <a:lnTo>
                  <a:pt x="3810667" y="49969"/>
                </a:lnTo>
                <a:lnTo>
                  <a:pt x="3758482" y="48582"/>
                </a:lnTo>
                <a:lnTo>
                  <a:pt x="3705975" y="43881"/>
                </a:lnTo>
                <a:lnTo>
                  <a:pt x="3653372" y="39369"/>
                </a:lnTo>
                <a:lnTo>
                  <a:pt x="3600742" y="30623"/>
                </a:lnTo>
                <a:lnTo>
                  <a:pt x="3548103" y="20623"/>
                </a:lnTo>
                <a:lnTo>
                  <a:pt x="3492342" y="13370"/>
                </a:lnTo>
                <a:lnTo>
                  <a:pt x="3434486" y="11222"/>
                </a:lnTo>
                <a:lnTo>
                  <a:pt x="3383418" y="13704"/>
                </a:lnTo>
                <a:lnTo>
                  <a:pt x="3335532" y="18729"/>
                </a:lnTo>
                <a:lnTo>
                  <a:pt x="3272538" y="26017"/>
                </a:lnTo>
                <a:lnTo>
                  <a:pt x="3215034" y="45957"/>
                </a:lnTo>
                <a:lnTo>
                  <a:pt x="3158616" y="62374"/>
                </a:lnTo>
                <a:lnTo>
                  <a:pt x="3102411" y="76882"/>
                </a:lnTo>
                <a:lnTo>
                  <a:pt x="3039013" y="83777"/>
                </a:lnTo>
                <a:lnTo>
                  <a:pt x="2977097" y="92071"/>
                </a:lnTo>
                <a:lnTo>
                  <a:pt x="2926191" y="93812"/>
                </a:lnTo>
                <a:lnTo>
                  <a:pt x="2874063" y="94328"/>
                </a:lnTo>
                <a:lnTo>
                  <a:pt x="2821574" y="94480"/>
                </a:lnTo>
                <a:lnTo>
                  <a:pt x="2768976" y="91406"/>
                </a:lnTo>
                <a:lnTo>
                  <a:pt x="2716347" y="86206"/>
                </a:lnTo>
                <a:lnTo>
                  <a:pt x="2663709" y="84665"/>
                </a:lnTo>
                <a:lnTo>
                  <a:pt x="2614187" y="84209"/>
                </a:lnTo>
                <a:lnTo>
                  <a:pt x="2566759" y="84073"/>
                </a:lnTo>
                <a:lnTo>
                  <a:pt x="2515661" y="84033"/>
                </a:lnTo>
                <a:lnTo>
                  <a:pt x="2466596" y="87141"/>
                </a:lnTo>
                <a:lnTo>
                  <a:pt x="2419303" y="92351"/>
                </a:lnTo>
                <a:lnTo>
                  <a:pt x="2368245" y="97014"/>
                </a:lnTo>
                <a:lnTo>
                  <a:pt x="2319192" y="105805"/>
                </a:lnTo>
                <a:lnTo>
                  <a:pt x="2271902" y="112699"/>
                </a:lnTo>
                <a:lnTo>
                  <a:pt x="2209110" y="120618"/>
                </a:lnTo>
                <a:lnTo>
                  <a:pt x="2160256" y="124497"/>
                </a:lnTo>
                <a:lnTo>
                  <a:pt x="2098582" y="125808"/>
                </a:lnTo>
                <a:lnTo>
                  <a:pt x="2049649" y="126035"/>
                </a:lnTo>
                <a:lnTo>
                  <a:pt x="1987480" y="126111"/>
                </a:lnTo>
                <a:lnTo>
                  <a:pt x="1924810" y="126126"/>
                </a:lnTo>
                <a:lnTo>
                  <a:pt x="1866201" y="124960"/>
                </a:lnTo>
                <a:lnTo>
                  <a:pt x="1817798" y="118894"/>
                </a:lnTo>
                <a:lnTo>
                  <a:pt x="1758929" y="116252"/>
                </a:lnTo>
                <a:lnTo>
                  <a:pt x="1702240" y="115730"/>
                </a:lnTo>
                <a:lnTo>
                  <a:pt x="1645982" y="108392"/>
                </a:lnTo>
                <a:lnTo>
                  <a:pt x="1589809" y="108848"/>
                </a:lnTo>
                <a:lnTo>
                  <a:pt x="1533653" y="114268"/>
                </a:lnTo>
                <a:lnTo>
                  <a:pt x="1474770" y="115207"/>
                </a:lnTo>
                <a:lnTo>
                  <a:pt x="1422229" y="121074"/>
                </a:lnTo>
                <a:lnTo>
                  <a:pt x="1363723" y="126301"/>
                </a:lnTo>
                <a:lnTo>
                  <a:pt x="1300676" y="135064"/>
                </a:lnTo>
                <a:lnTo>
                  <a:pt x="1242743" y="136186"/>
                </a:lnTo>
                <a:lnTo>
                  <a:pt x="1197299" y="136449"/>
                </a:lnTo>
                <a:lnTo>
                  <a:pt x="1150975" y="137735"/>
                </a:lnTo>
                <a:lnTo>
                  <a:pt x="1106990" y="142206"/>
                </a:lnTo>
                <a:lnTo>
                  <a:pt x="1064044" y="144973"/>
                </a:lnTo>
                <a:lnTo>
                  <a:pt x="1006644" y="146531"/>
                </a:lnTo>
                <a:lnTo>
                  <a:pt x="953762" y="146993"/>
                </a:lnTo>
                <a:lnTo>
                  <a:pt x="899878" y="150249"/>
                </a:lnTo>
                <a:lnTo>
                  <a:pt x="839750" y="156241"/>
                </a:lnTo>
                <a:lnTo>
                  <a:pt x="780179" y="157279"/>
                </a:lnTo>
                <a:lnTo>
                  <a:pt x="727434" y="157586"/>
                </a:lnTo>
                <a:lnTo>
                  <a:pt x="670991" y="163267"/>
                </a:lnTo>
                <a:lnTo>
                  <a:pt x="620992" y="166769"/>
                </a:lnTo>
                <a:lnTo>
                  <a:pt x="565364" y="167807"/>
                </a:lnTo>
                <a:lnTo>
                  <a:pt x="515606" y="168115"/>
                </a:lnTo>
                <a:lnTo>
                  <a:pt x="465638" y="168206"/>
                </a:lnTo>
                <a:lnTo>
                  <a:pt x="419377" y="168233"/>
                </a:lnTo>
                <a:lnTo>
                  <a:pt x="359267" y="173830"/>
                </a:lnTo>
                <a:lnTo>
                  <a:pt x="316432" y="176576"/>
                </a:lnTo>
                <a:lnTo>
                  <a:pt x="259094" y="181241"/>
                </a:lnTo>
                <a:lnTo>
                  <a:pt x="197799" y="193298"/>
                </a:lnTo>
                <a:lnTo>
                  <a:pt x="143615" y="203484"/>
                </a:lnTo>
                <a:lnTo>
                  <a:pt x="88696" y="219500"/>
                </a:lnTo>
                <a:lnTo>
                  <a:pt x="29652" y="237467"/>
                </a:lnTo>
                <a:lnTo>
                  <a:pt x="0" y="2524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1991149" y="2824384"/>
            <a:ext cx="2304478" cy="586850"/>
            <a:chOff x="1991149" y="2824384"/>
            <a:chExt cx="2304478" cy="586850"/>
          </a:xfrm>
        </p:grpSpPr>
        <p:sp>
          <p:nvSpPr>
            <p:cNvPr id="42" name="Freeform 41"/>
            <p:cNvSpPr/>
            <p:nvPr/>
          </p:nvSpPr>
          <p:spPr>
            <a:xfrm>
              <a:off x="1991149" y="2824384"/>
              <a:ext cx="261950" cy="586850"/>
            </a:xfrm>
            <a:custGeom>
              <a:avLst/>
              <a:gdLst/>
              <a:ahLst/>
              <a:cxnLst/>
              <a:rect l="0" t="0" r="0" b="0"/>
              <a:pathLst>
                <a:path w="261950" h="586850">
                  <a:moveTo>
                    <a:pt x="251421" y="123595"/>
                  </a:moveTo>
                  <a:lnTo>
                    <a:pt x="232292" y="61337"/>
                  </a:lnTo>
                  <a:lnTo>
                    <a:pt x="201617" y="22402"/>
                  </a:lnTo>
                  <a:lnTo>
                    <a:pt x="175443" y="6524"/>
                  </a:lnTo>
                  <a:lnTo>
                    <a:pt x="139871" y="0"/>
                  </a:lnTo>
                  <a:lnTo>
                    <a:pt x="105285" y="3656"/>
                  </a:lnTo>
                  <a:lnTo>
                    <a:pt x="86646" y="12187"/>
                  </a:lnTo>
                  <a:lnTo>
                    <a:pt x="41119" y="45796"/>
                  </a:lnTo>
                  <a:lnTo>
                    <a:pt x="18573" y="80916"/>
                  </a:lnTo>
                  <a:lnTo>
                    <a:pt x="5134" y="120958"/>
                  </a:lnTo>
                  <a:lnTo>
                    <a:pt x="0" y="176410"/>
                  </a:lnTo>
                  <a:lnTo>
                    <a:pt x="2231" y="215283"/>
                  </a:lnTo>
                  <a:lnTo>
                    <a:pt x="8478" y="236875"/>
                  </a:lnTo>
                  <a:lnTo>
                    <a:pt x="38162" y="282806"/>
                  </a:lnTo>
                  <a:lnTo>
                    <a:pt x="54863" y="296911"/>
                  </a:lnTo>
                  <a:lnTo>
                    <a:pt x="75154" y="305909"/>
                  </a:lnTo>
                  <a:lnTo>
                    <a:pt x="112886" y="309805"/>
                  </a:lnTo>
                  <a:lnTo>
                    <a:pt x="175885" y="298173"/>
                  </a:lnTo>
                  <a:lnTo>
                    <a:pt x="203173" y="282687"/>
                  </a:lnTo>
                  <a:lnTo>
                    <a:pt x="226077" y="257691"/>
                  </a:lnTo>
                  <a:lnTo>
                    <a:pt x="254245" y="197051"/>
                  </a:lnTo>
                  <a:lnTo>
                    <a:pt x="256813" y="194792"/>
                  </a:lnTo>
                  <a:lnTo>
                    <a:pt x="258525" y="197966"/>
                  </a:lnTo>
                  <a:lnTo>
                    <a:pt x="261273" y="236682"/>
                  </a:lnTo>
                  <a:lnTo>
                    <a:pt x="253527" y="297931"/>
                  </a:lnTo>
                  <a:lnTo>
                    <a:pt x="255164" y="346436"/>
                  </a:lnTo>
                  <a:lnTo>
                    <a:pt x="259939" y="397852"/>
                  </a:lnTo>
                  <a:lnTo>
                    <a:pt x="261353" y="450131"/>
                  </a:lnTo>
                  <a:lnTo>
                    <a:pt x="261772" y="499547"/>
                  </a:lnTo>
                  <a:lnTo>
                    <a:pt x="261914" y="558165"/>
                  </a:lnTo>
                  <a:lnTo>
                    <a:pt x="261949" y="586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47896" y="3042735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55787" y="55088"/>
                  </a:lnTo>
                  <a:lnTo>
                    <a:pt x="28004" y="8566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47896" y="3053264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67779" y="55787"/>
                  </a:lnTo>
                  <a:lnTo>
                    <a:pt x="13691" y="62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39624" y="2870587"/>
              <a:ext cx="316236" cy="484304"/>
            </a:xfrm>
            <a:custGeom>
              <a:avLst/>
              <a:gdLst/>
              <a:ahLst/>
              <a:cxnLst/>
              <a:rect l="0" t="0" r="0" b="0"/>
              <a:pathLst>
                <a:path w="316236" h="484304">
                  <a:moveTo>
                    <a:pt x="213640" y="24749"/>
                  </a:moveTo>
                  <a:lnTo>
                    <a:pt x="155023" y="24749"/>
                  </a:lnTo>
                  <a:lnTo>
                    <a:pt x="102019" y="16344"/>
                  </a:lnTo>
                  <a:lnTo>
                    <a:pt x="45736" y="0"/>
                  </a:lnTo>
                  <a:lnTo>
                    <a:pt x="36193" y="61"/>
                  </a:lnTo>
                  <a:lnTo>
                    <a:pt x="19351" y="6368"/>
                  </a:lnTo>
                  <a:lnTo>
                    <a:pt x="7186" y="20090"/>
                  </a:lnTo>
                  <a:lnTo>
                    <a:pt x="2305" y="28662"/>
                  </a:lnTo>
                  <a:lnTo>
                    <a:pt x="0" y="47545"/>
                  </a:lnTo>
                  <a:lnTo>
                    <a:pt x="3836" y="105914"/>
                  </a:lnTo>
                  <a:lnTo>
                    <a:pt x="9016" y="139655"/>
                  </a:lnTo>
                  <a:lnTo>
                    <a:pt x="7711" y="182497"/>
                  </a:lnTo>
                  <a:lnTo>
                    <a:pt x="9673" y="193086"/>
                  </a:lnTo>
                  <a:lnTo>
                    <a:pt x="13321" y="197805"/>
                  </a:lnTo>
                  <a:lnTo>
                    <a:pt x="18093" y="198612"/>
                  </a:lnTo>
                  <a:lnTo>
                    <a:pt x="39107" y="188568"/>
                  </a:lnTo>
                  <a:lnTo>
                    <a:pt x="77649" y="169803"/>
                  </a:lnTo>
                  <a:lnTo>
                    <a:pt x="119794" y="164044"/>
                  </a:lnTo>
                  <a:lnTo>
                    <a:pt x="163737" y="167927"/>
                  </a:lnTo>
                  <a:lnTo>
                    <a:pt x="223143" y="191379"/>
                  </a:lnTo>
                  <a:lnTo>
                    <a:pt x="252330" y="206312"/>
                  </a:lnTo>
                  <a:lnTo>
                    <a:pt x="283154" y="232319"/>
                  </a:lnTo>
                  <a:lnTo>
                    <a:pt x="299097" y="258607"/>
                  </a:lnTo>
                  <a:lnTo>
                    <a:pt x="313795" y="307337"/>
                  </a:lnTo>
                  <a:lnTo>
                    <a:pt x="316235" y="348165"/>
                  </a:lnTo>
                  <a:lnTo>
                    <a:pt x="308899" y="388728"/>
                  </a:lnTo>
                  <a:lnTo>
                    <a:pt x="292428" y="422324"/>
                  </a:lnTo>
                  <a:lnTo>
                    <a:pt x="279462" y="439705"/>
                  </a:lnTo>
                  <a:lnTo>
                    <a:pt x="253420" y="457055"/>
                  </a:lnTo>
                  <a:lnTo>
                    <a:pt x="204773" y="479464"/>
                  </a:lnTo>
                  <a:lnTo>
                    <a:pt x="165129" y="484303"/>
                  </a:lnTo>
                  <a:lnTo>
                    <a:pt x="122819" y="479170"/>
                  </a:lnTo>
                  <a:lnTo>
                    <a:pt x="97826" y="477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87383" y="2895336"/>
              <a:ext cx="385796" cy="383845"/>
            </a:xfrm>
            <a:custGeom>
              <a:avLst/>
              <a:gdLst/>
              <a:ahLst/>
              <a:cxnLst/>
              <a:rect l="0" t="0" r="0" b="0"/>
              <a:pathLst>
                <a:path w="385796" h="383845">
                  <a:moveTo>
                    <a:pt x="134378" y="0"/>
                  </a:moveTo>
                  <a:lnTo>
                    <a:pt x="90416" y="20244"/>
                  </a:lnTo>
                  <a:lnTo>
                    <a:pt x="58191" y="54562"/>
                  </a:lnTo>
                  <a:lnTo>
                    <a:pt x="37584" y="85967"/>
                  </a:lnTo>
                  <a:lnTo>
                    <a:pt x="10122" y="146011"/>
                  </a:lnTo>
                  <a:lnTo>
                    <a:pt x="0" y="204880"/>
                  </a:lnTo>
                  <a:lnTo>
                    <a:pt x="1120" y="259663"/>
                  </a:lnTo>
                  <a:lnTo>
                    <a:pt x="7302" y="281522"/>
                  </a:lnTo>
                  <a:lnTo>
                    <a:pt x="33454" y="317739"/>
                  </a:lnTo>
                  <a:lnTo>
                    <a:pt x="66479" y="352752"/>
                  </a:lnTo>
                  <a:lnTo>
                    <a:pt x="87433" y="361500"/>
                  </a:lnTo>
                  <a:lnTo>
                    <a:pt x="144271" y="375982"/>
                  </a:lnTo>
                  <a:lnTo>
                    <a:pt x="177474" y="383844"/>
                  </a:lnTo>
                  <a:lnTo>
                    <a:pt x="233141" y="377205"/>
                  </a:lnTo>
                  <a:lnTo>
                    <a:pt x="294527" y="359039"/>
                  </a:lnTo>
                  <a:lnTo>
                    <a:pt x="334902" y="332921"/>
                  </a:lnTo>
                  <a:lnTo>
                    <a:pt x="372626" y="292655"/>
                  </a:lnTo>
                  <a:lnTo>
                    <a:pt x="380646" y="269669"/>
                  </a:lnTo>
                  <a:lnTo>
                    <a:pt x="385795" y="216785"/>
                  </a:lnTo>
                  <a:lnTo>
                    <a:pt x="381097" y="180826"/>
                  </a:lnTo>
                  <a:lnTo>
                    <a:pt x="366707" y="147945"/>
                  </a:lnTo>
                  <a:lnTo>
                    <a:pt x="325717" y="94829"/>
                  </a:lnTo>
                  <a:lnTo>
                    <a:pt x="309495" y="76072"/>
                  </a:lnTo>
                  <a:lnTo>
                    <a:pt x="249033" y="44781"/>
                  </a:lnTo>
                  <a:lnTo>
                    <a:pt x="21860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27171" y="3021678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10529"/>
                  </a:moveTo>
                  <a:lnTo>
                    <a:pt x="77728" y="3293"/>
                  </a:lnTo>
                  <a:lnTo>
                    <a:pt x="27745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27171" y="3126963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19525" y="10529"/>
                  </a:lnTo>
                  <a:lnTo>
                    <a:pt x="60395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96781" y="2705823"/>
            <a:ext cx="1059873" cy="589597"/>
            <a:chOff x="4596781" y="2705823"/>
            <a:chExt cx="1059873" cy="589597"/>
          </a:xfrm>
        </p:grpSpPr>
        <p:sp>
          <p:nvSpPr>
            <p:cNvPr id="50" name="Freeform 49"/>
            <p:cNvSpPr/>
            <p:nvPr/>
          </p:nvSpPr>
          <p:spPr>
            <a:xfrm>
              <a:off x="4771473" y="2811108"/>
              <a:ext cx="40051" cy="484312"/>
            </a:xfrm>
            <a:custGeom>
              <a:avLst/>
              <a:gdLst/>
              <a:ahLst/>
              <a:cxnLst/>
              <a:rect l="0" t="0" r="0" b="0"/>
              <a:pathLst>
                <a:path w="40051" h="484312">
                  <a:moveTo>
                    <a:pt x="40050" y="0"/>
                  </a:moveTo>
                  <a:lnTo>
                    <a:pt x="36930" y="48931"/>
                  </a:lnTo>
                  <a:lnTo>
                    <a:pt x="28597" y="103016"/>
                  </a:lnTo>
                  <a:lnTo>
                    <a:pt x="18719" y="158425"/>
                  </a:lnTo>
                  <a:lnTo>
                    <a:pt x="8383" y="209548"/>
                  </a:lnTo>
                  <a:lnTo>
                    <a:pt x="2579" y="253400"/>
                  </a:lnTo>
                  <a:lnTo>
                    <a:pt x="0" y="300186"/>
                  </a:lnTo>
                  <a:lnTo>
                    <a:pt x="4137" y="350207"/>
                  </a:lnTo>
                  <a:lnTo>
                    <a:pt x="7182" y="398433"/>
                  </a:lnTo>
                  <a:lnTo>
                    <a:pt x="9381" y="455216"/>
                  </a:lnTo>
                  <a:lnTo>
                    <a:pt x="1899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96781" y="2832165"/>
              <a:ext cx="277914" cy="318618"/>
            </a:xfrm>
            <a:custGeom>
              <a:avLst/>
              <a:gdLst/>
              <a:ahLst/>
              <a:cxnLst/>
              <a:rect l="0" t="0" r="0" b="0"/>
              <a:pathLst>
                <a:path w="277914" h="318618">
                  <a:moveTo>
                    <a:pt x="277913" y="147399"/>
                  </a:moveTo>
                  <a:lnTo>
                    <a:pt x="253867" y="156975"/>
                  </a:lnTo>
                  <a:lnTo>
                    <a:pt x="195637" y="200791"/>
                  </a:lnTo>
                  <a:lnTo>
                    <a:pt x="137921" y="246593"/>
                  </a:lnTo>
                  <a:lnTo>
                    <a:pt x="82400" y="289794"/>
                  </a:lnTo>
                  <a:lnTo>
                    <a:pt x="25825" y="314734"/>
                  </a:lnTo>
                  <a:lnTo>
                    <a:pt x="15098" y="318617"/>
                  </a:lnTo>
                  <a:lnTo>
                    <a:pt x="7946" y="316527"/>
                  </a:lnTo>
                  <a:lnTo>
                    <a:pt x="3179" y="310454"/>
                  </a:lnTo>
                  <a:lnTo>
                    <a:pt x="0" y="301726"/>
                  </a:lnTo>
                  <a:lnTo>
                    <a:pt x="2814" y="240757"/>
                  </a:lnTo>
                  <a:lnTo>
                    <a:pt x="9493" y="185728"/>
                  </a:lnTo>
                  <a:lnTo>
                    <a:pt x="14842" y="122562"/>
                  </a:lnTo>
                  <a:lnTo>
                    <a:pt x="25950" y="66931"/>
                  </a:lnTo>
                  <a:lnTo>
                    <a:pt x="43230" y="9689"/>
                  </a:lnTo>
                  <a:lnTo>
                    <a:pt x="462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17291" y="2770892"/>
              <a:ext cx="350290" cy="450829"/>
            </a:xfrm>
            <a:custGeom>
              <a:avLst/>
              <a:gdLst/>
              <a:ahLst/>
              <a:cxnLst/>
              <a:rect l="0" t="0" r="0" b="0"/>
              <a:pathLst>
                <a:path w="350290" h="450829">
                  <a:moveTo>
                    <a:pt x="199559" y="19159"/>
                  </a:moveTo>
                  <a:lnTo>
                    <a:pt x="142295" y="16040"/>
                  </a:lnTo>
                  <a:lnTo>
                    <a:pt x="81402" y="4505"/>
                  </a:lnTo>
                  <a:lnTo>
                    <a:pt x="38467" y="0"/>
                  </a:lnTo>
                  <a:lnTo>
                    <a:pt x="26654" y="2877"/>
                  </a:lnTo>
                  <a:lnTo>
                    <a:pt x="7288" y="15432"/>
                  </a:lnTo>
                  <a:lnTo>
                    <a:pt x="2358" y="23694"/>
                  </a:lnTo>
                  <a:lnTo>
                    <a:pt x="0" y="42232"/>
                  </a:lnTo>
                  <a:lnTo>
                    <a:pt x="7914" y="104577"/>
                  </a:lnTo>
                  <a:lnTo>
                    <a:pt x="9624" y="159774"/>
                  </a:lnTo>
                  <a:lnTo>
                    <a:pt x="15510" y="196134"/>
                  </a:lnTo>
                  <a:lnTo>
                    <a:pt x="19538" y="201483"/>
                  </a:lnTo>
                  <a:lnTo>
                    <a:pt x="24563" y="202710"/>
                  </a:lnTo>
                  <a:lnTo>
                    <a:pt x="30252" y="201188"/>
                  </a:lnTo>
                  <a:lnTo>
                    <a:pt x="84595" y="165627"/>
                  </a:lnTo>
                  <a:lnTo>
                    <a:pt x="126761" y="158874"/>
                  </a:lnTo>
                  <a:lnTo>
                    <a:pt x="176299" y="162462"/>
                  </a:lnTo>
                  <a:lnTo>
                    <a:pt x="235865" y="175324"/>
                  </a:lnTo>
                  <a:lnTo>
                    <a:pt x="279520" y="199182"/>
                  </a:lnTo>
                  <a:lnTo>
                    <a:pt x="303579" y="222628"/>
                  </a:lnTo>
                  <a:lnTo>
                    <a:pt x="338602" y="273465"/>
                  </a:lnTo>
                  <a:lnTo>
                    <a:pt x="348313" y="298690"/>
                  </a:lnTo>
                  <a:lnTo>
                    <a:pt x="350289" y="322380"/>
                  </a:lnTo>
                  <a:lnTo>
                    <a:pt x="346099" y="344607"/>
                  </a:lnTo>
                  <a:lnTo>
                    <a:pt x="329415" y="376851"/>
                  </a:lnTo>
                  <a:lnTo>
                    <a:pt x="302765" y="406292"/>
                  </a:lnTo>
                  <a:lnTo>
                    <a:pt x="270303" y="423464"/>
                  </a:lnTo>
                  <a:lnTo>
                    <a:pt x="211236" y="439747"/>
                  </a:lnTo>
                  <a:lnTo>
                    <a:pt x="167973" y="450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01782" y="2705823"/>
              <a:ext cx="354872" cy="387277"/>
            </a:xfrm>
            <a:custGeom>
              <a:avLst/>
              <a:gdLst/>
              <a:ahLst/>
              <a:cxnLst/>
              <a:rect l="0" t="0" r="0" b="0"/>
              <a:pathLst>
                <a:path w="354872" h="387277">
                  <a:moveTo>
                    <a:pt x="141451" y="42114"/>
                  </a:moveTo>
                  <a:lnTo>
                    <a:pt x="124683" y="36525"/>
                  </a:lnTo>
                  <a:lnTo>
                    <a:pt x="107092" y="40020"/>
                  </a:lnTo>
                  <a:lnTo>
                    <a:pt x="80578" y="55142"/>
                  </a:lnTo>
                  <a:lnTo>
                    <a:pt x="66433" y="68961"/>
                  </a:lnTo>
                  <a:lnTo>
                    <a:pt x="32940" y="126851"/>
                  </a:lnTo>
                  <a:lnTo>
                    <a:pt x="8423" y="189558"/>
                  </a:lnTo>
                  <a:lnTo>
                    <a:pt x="0" y="221112"/>
                  </a:lnTo>
                  <a:lnTo>
                    <a:pt x="6449" y="263216"/>
                  </a:lnTo>
                  <a:lnTo>
                    <a:pt x="18782" y="294799"/>
                  </a:lnTo>
                  <a:lnTo>
                    <a:pt x="50688" y="339036"/>
                  </a:lnTo>
                  <a:lnTo>
                    <a:pt x="72574" y="359898"/>
                  </a:lnTo>
                  <a:lnTo>
                    <a:pt x="121029" y="381866"/>
                  </a:lnTo>
                  <a:lnTo>
                    <a:pt x="157757" y="387276"/>
                  </a:lnTo>
                  <a:lnTo>
                    <a:pt x="203683" y="380699"/>
                  </a:lnTo>
                  <a:lnTo>
                    <a:pt x="234759" y="370294"/>
                  </a:lnTo>
                  <a:lnTo>
                    <a:pt x="296893" y="326078"/>
                  </a:lnTo>
                  <a:lnTo>
                    <a:pt x="326963" y="292658"/>
                  </a:lnTo>
                  <a:lnTo>
                    <a:pt x="354871" y="231439"/>
                  </a:lnTo>
                  <a:lnTo>
                    <a:pt x="354685" y="194397"/>
                  </a:lnTo>
                  <a:lnTo>
                    <a:pt x="336906" y="141129"/>
                  </a:lnTo>
                  <a:lnTo>
                    <a:pt x="317246" y="84789"/>
                  </a:lnTo>
                  <a:lnTo>
                    <a:pt x="294546" y="50631"/>
                  </a:lnTo>
                  <a:lnTo>
                    <a:pt x="273250" y="29690"/>
                  </a:lnTo>
                  <a:lnTo>
                    <a:pt x="213684" y="3420"/>
                  </a:lnTo>
                  <a:lnTo>
                    <a:pt x="2046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490817" y="210569"/>
            <a:ext cx="1971601" cy="842281"/>
            <a:chOff x="3490817" y="210569"/>
            <a:chExt cx="1971601" cy="842281"/>
          </a:xfrm>
        </p:grpSpPr>
        <p:sp>
          <p:nvSpPr>
            <p:cNvPr id="2" name="Freeform 1"/>
            <p:cNvSpPr/>
            <p:nvPr/>
          </p:nvSpPr>
          <p:spPr>
            <a:xfrm>
              <a:off x="3490817" y="242155"/>
              <a:ext cx="328316" cy="688336"/>
            </a:xfrm>
            <a:custGeom>
              <a:avLst/>
              <a:gdLst/>
              <a:ahLst/>
              <a:cxnLst/>
              <a:rect l="0" t="0" r="0" b="0"/>
              <a:pathLst>
                <a:path w="328316" h="688336">
                  <a:moveTo>
                    <a:pt x="246799" y="0"/>
                  </a:moveTo>
                  <a:lnTo>
                    <a:pt x="188236" y="55087"/>
                  </a:lnTo>
                  <a:lnTo>
                    <a:pt x="152187" y="108726"/>
                  </a:lnTo>
                  <a:lnTo>
                    <a:pt x="123995" y="162117"/>
                  </a:lnTo>
                  <a:lnTo>
                    <a:pt x="103132" y="211657"/>
                  </a:lnTo>
                  <a:lnTo>
                    <a:pt x="84388" y="258595"/>
                  </a:lnTo>
                  <a:lnTo>
                    <a:pt x="64017" y="309548"/>
                  </a:lnTo>
                  <a:lnTo>
                    <a:pt x="39291" y="372927"/>
                  </a:lnTo>
                  <a:lnTo>
                    <a:pt x="22796" y="431114"/>
                  </a:lnTo>
                  <a:lnTo>
                    <a:pt x="8273" y="491697"/>
                  </a:lnTo>
                  <a:lnTo>
                    <a:pt x="0" y="540442"/>
                  </a:lnTo>
                  <a:lnTo>
                    <a:pt x="6499" y="596307"/>
                  </a:lnTo>
                  <a:lnTo>
                    <a:pt x="13657" y="618315"/>
                  </a:lnTo>
                  <a:lnTo>
                    <a:pt x="43973" y="658946"/>
                  </a:lnTo>
                  <a:lnTo>
                    <a:pt x="70109" y="675005"/>
                  </a:lnTo>
                  <a:lnTo>
                    <a:pt x="105669" y="687172"/>
                  </a:lnTo>
                  <a:lnTo>
                    <a:pt x="129093" y="688335"/>
                  </a:lnTo>
                  <a:lnTo>
                    <a:pt x="151201" y="683783"/>
                  </a:lnTo>
                  <a:lnTo>
                    <a:pt x="204574" y="660866"/>
                  </a:lnTo>
                  <a:lnTo>
                    <a:pt x="254193" y="630928"/>
                  </a:lnTo>
                  <a:lnTo>
                    <a:pt x="284785" y="597890"/>
                  </a:lnTo>
                  <a:lnTo>
                    <a:pt x="321874" y="536757"/>
                  </a:lnTo>
                  <a:lnTo>
                    <a:pt x="328315" y="499721"/>
                  </a:lnTo>
                  <a:lnTo>
                    <a:pt x="324634" y="464700"/>
                  </a:lnTo>
                  <a:lnTo>
                    <a:pt x="316097" y="445959"/>
                  </a:lnTo>
                  <a:lnTo>
                    <a:pt x="303335" y="429831"/>
                  </a:lnTo>
                  <a:lnTo>
                    <a:pt x="276418" y="408767"/>
                  </a:lnTo>
                  <a:lnTo>
                    <a:pt x="245047" y="395767"/>
                  </a:lnTo>
                  <a:lnTo>
                    <a:pt x="206636" y="392565"/>
                  </a:lnTo>
                  <a:lnTo>
                    <a:pt x="167958" y="399675"/>
                  </a:lnTo>
                  <a:lnTo>
                    <a:pt x="110493" y="428523"/>
                  </a:lnTo>
                  <a:lnTo>
                    <a:pt x="55431" y="467770"/>
                  </a:lnTo>
                  <a:lnTo>
                    <a:pt x="46758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80445" y="210569"/>
              <a:ext cx="252053" cy="789639"/>
            </a:xfrm>
            <a:custGeom>
              <a:avLst/>
              <a:gdLst/>
              <a:ahLst/>
              <a:cxnLst/>
              <a:rect l="0" t="0" r="0" b="0"/>
              <a:pathLst>
                <a:path w="252053" h="789639">
                  <a:moveTo>
                    <a:pt x="252052" y="0"/>
                  </a:moveTo>
                  <a:lnTo>
                    <a:pt x="204614" y="29309"/>
                  </a:lnTo>
                  <a:lnTo>
                    <a:pt x="146833" y="84277"/>
                  </a:lnTo>
                  <a:lnTo>
                    <a:pt x="96326" y="146133"/>
                  </a:lnTo>
                  <a:lnTo>
                    <a:pt x="59319" y="208281"/>
                  </a:lnTo>
                  <a:lnTo>
                    <a:pt x="34130" y="266573"/>
                  </a:lnTo>
                  <a:lnTo>
                    <a:pt x="17543" y="328477"/>
                  </a:lnTo>
                  <a:lnTo>
                    <a:pt x="6573" y="377177"/>
                  </a:lnTo>
                  <a:lnTo>
                    <a:pt x="1503" y="428651"/>
                  </a:lnTo>
                  <a:lnTo>
                    <a:pt x="0" y="480948"/>
                  </a:lnTo>
                  <a:lnTo>
                    <a:pt x="5145" y="533488"/>
                  </a:lnTo>
                  <a:lnTo>
                    <a:pt x="17363" y="595237"/>
                  </a:lnTo>
                  <a:lnTo>
                    <a:pt x="34162" y="649376"/>
                  </a:lnTo>
                  <a:lnTo>
                    <a:pt x="73349" y="712521"/>
                  </a:lnTo>
                  <a:lnTo>
                    <a:pt x="105860" y="757819"/>
                  </a:lnTo>
                  <a:lnTo>
                    <a:pt x="115181" y="789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74611" y="397963"/>
              <a:ext cx="379027" cy="468575"/>
            </a:xfrm>
            <a:custGeom>
              <a:avLst/>
              <a:gdLst/>
              <a:ahLst/>
              <a:cxnLst/>
              <a:rect l="0" t="0" r="0" b="0"/>
              <a:pathLst>
                <a:path w="379027" h="468575">
                  <a:moveTo>
                    <a:pt x="0" y="96876"/>
                  </a:moveTo>
                  <a:lnTo>
                    <a:pt x="17981" y="72829"/>
                  </a:lnTo>
                  <a:lnTo>
                    <a:pt x="74354" y="30241"/>
                  </a:lnTo>
                  <a:lnTo>
                    <a:pt x="126428" y="696"/>
                  </a:lnTo>
                  <a:lnTo>
                    <a:pt x="136928" y="0"/>
                  </a:lnTo>
                  <a:lnTo>
                    <a:pt x="157953" y="5467"/>
                  </a:lnTo>
                  <a:lnTo>
                    <a:pt x="189520" y="27288"/>
                  </a:lnTo>
                  <a:lnTo>
                    <a:pt x="231628" y="75678"/>
                  </a:lnTo>
                  <a:lnTo>
                    <a:pt x="260873" y="123480"/>
                  </a:lnTo>
                  <a:lnTo>
                    <a:pt x="279157" y="174689"/>
                  </a:lnTo>
                  <a:lnTo>
                    <a:pt x="296533" y="226906"/>
                  </a:lnTo>
                  <a:lnTo>
                    <a:pt x="301551" y="278253"/>
                  </a:lnTo>
                  <a:lnTo>
                    <a:pt x="293359" y="338117"/>
                  </a:lnTo>
                  <a:lnTo>
                    <a:pt x="274887" y="395003"/>
                  </a:lnTo>
                  <a:lnTo>
                    <a:pt x="259042" y="416940"/>
                  </a:lnTo>
                  <a:lnTo>
                    <a:pt x="220275" y="450087"/>
                  </a:lnTo>
                  <a:lnTo>
                    <a:pt x="189269" y="466433"/>
                  </a:lnTo>
                  <a:lnTo>
                    <a:pt x="168347" y="468574"/>
                  </a:lnTo>
                  <a:lnTo>
                    <a:pt x="148521" y="464456"/>
                  </a:lnTo>
                  <a:lnTo>
                    <a:pt x="131910" y="454827"/>
                  </a:lnTo>
                  <a:lnTo>
                    <a:pt x="119848" y="439629"/>
                  </a:lnTo>
                  <a:lnTo>
                    <a:pt x="111757" y="420006"/>
                  </a:lnTo>
                  <a:lnTo>
                    <a:pt x="108161" y="395687"/>
                  </a:lnTo>
                  <a:lnTo>
                    <a:pt x="110712" y="384991"/>
                  </a:lnTo>
                  <a:lnTo>
                    <a:pt x="122905" y="366867"/>
                  </a:lnTo>
                  <a:lnTo>
                    <a:pt x="149500" y="349099"/>
                  </a:lnTo>
                  <a:lnTo>
                    <a:pt x="203438" y="328904"/>
                  </a:lnTo>
                  <a:lnTo>
                    <a:pt x="256864" y="320133"/>
                  </a:lnTo>
                  <a:lnTo>
                    <a:pt x="312478" y="326806"/>
                  </a:lnTo>
                  <a:lnTo>
                    <a:pt x="359165" y="336270"/>
                  </a:lnTo>
                  <a:lnTo>
                    <a:pt x="379026" y="339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232663" y="421139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6"/>
                  </a:lnTo>
                  <a:lnTo>
                    <a:pt x="10528" y="160840"/>
                  </a:lnTo>
                  <a:lnTo>
                    <a:pt x="10528" y="216373"/>
                  </a:lnTo>
                  <a:lnTo>
                    <a:pt x="10528" y="269871"/>
                  </a:lnTo>
                  <a:lnTo>
                    <a:pt x="10528" y="322768"/>
                  </a:lnTo>
                  <a:lnTo>
                    <a:pt x="9359" y="38112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002029" y="463253"/>
              <a:ext cx="220106" cy="203706"/>
            </a:xfrm>
            <a:custGeom>
              <a:avLst/>
              <a:gdLst/>
              <a:ahLst/>
              <a:cxnLst/>
              <a:rect l="0" t="0" r="0" b="0"/>
              <a:pathLst>
                <a:path w="220106" h="203706">
                  <a:moveTo>
                    <a:pt x="220105" y="157928"/>
                  </a:moveTo>
                  <a:lnTo>
                    <a:pt x="177414" y="161047"/>
                  </a:lnTo>
                  <a:lnTo>
                    <a:pt x="124103" y="177056"/>
                  </a:lnTo>
                  <a:lnTo>
                    <a:pt x="63631" y="202142"/>
                  </a:lnTo>
                  <a:lnTo>
                    <a:pt x="41767" y="203705"/>
                  </a:lnTo>
                  <a:lnTo>
                    <a:pt x="31023" y="202484"/>
                  </a:lnTo>
                  <a:lnTo>
                    <a:pt x="22691" y="198160"/>
                  </a:lnTo>
                  <a:lnTo>
                    <a:pt x="10313" y="183998"/>
                  </a:lnTo>
                  <a:lnTo>
                    <a:pt x="4032" y="162885"/>
                  </a:lnTo>
                  <a:lnTo>
                    <a:pt x="0" y="111204"/>
                  </a:lnTo>
                  <a:lnTo>
                    <a:pt x="7471" y="50303"/>
                  </a:lnTo>
                  <a:lnTo>
                    <a:pt x="95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22134" y="252683"/>
              <a:ext cx="240284" cy="800167"/>
            </a:xfrm>
            <a:custGeom>
              <a:avLst/>
              <a:gdLst/>
              <a:ahLst/>
              <a:cxnLst/>
              <a:rect l="0" t="0" r="0" b="0"/>
              <a:pathLst>
                <a:path w="240284" h="800167">
                  <a:moveTo>
                    <a:pt x="0" y="0"/>
                  </a:moveTo>
                  <a:lnTo>
                    <a:pt x="59941" y="59941"/>
                  </a:lnTo>
                  <a:lnTo>
                    <a:pt x="118539" y="118539"/>
                  </a:lnTo>
                  <a:lnTo>
                    <a:pt x="167771" y="179224"/>
                  </a:lnTo>
                  <a:lnTo>
                    <a:pt x="195056" y="231659"/>
                  </a:lnTo>
                  <a:lnTo>
                    <a:pt x="213885" y="284274"/>
                  </a:lnTo>
                  <a:lnTo>
                    <a:pt x="234145" y="343196"/>
                  </a:lnTo>
                  <a:lnTo>
                    <a:pt x="239782" y="395056"/>
                  </a:lnTo>
                  <a:lnTo>
                    <a:pt x="240283" y="452016"/>
                  </a:lnTo>
                  <a:lnTo>
                    <a:pt x="233542" y="503078"/>
                  </a:lnTo>
                  <a:lnTo>
                    <a:pt x="224136" y="563831"/>
                  </a:lnTo>
                  <a:lnTo>
                    <a:pt x="210477" y="618172"/>
                  </a:lnTo>
                  <a:lnTo>
                    <a:pt x="184605" y="674598"/>
                  </a:lnTo>
                  <a:lnTo>
                    <a:pt x="150725" y="729890"/>
                  </a:lnTo>
                  <a:lnTo>
                    <a:pt x="118909" y="781654"/>
                  </a:lnTo>
                  <a:lnTo>
                    <a:pt x="105285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657648" y="1431875"/>
            <a:ext cx="3406353" cy="666269"/>
            <a:chOff x="657648" y="1431875"/>
            <a:chExt cx="3406353" cy="666269"/>
          </a:xfrm>
        </p:grpSpPr>
        <p:sp>
          <p:nvSpPr>
            <p:cNvPr id="9" name="Freeform 8"/>
            <p:cNvSpPr/>
            <p:nvPr/>
          </p:nvSpPr>
          <p:spPr>
            <a:xfrm>
              <a:off x="657648" y="1431875"/>
              <a:ext cx="317168" cy="666269"/>
            </a:xfrm>
            <a:custGeom>
              <a:avLst/>
              <a:gdLst/>
              <a:ahLst/>
              <a:cxnLst/>
              <a:rect l="0" t="0" r="0" b="0"/>
              <a:pathLst>
                <a:path w="317168" h="666269">
                  <a:moveTo>
                    <a:pt x="174103" y="0"/>
                  </a:moveTo>
                  <a:lnTo>
                    <a:pt x="131441" y="48901"/>
                  </a:lnTo>
                  <a:lnTo>
                    <a:pt x="103805" y="99607"/>
                  </a:lnTo>
                  <a:lnTo>
                    <a:pt x="76985" y="153513"/>
                  </a:lnTo>
                  <a:lnTo>
                    <a:pt x="56090" y="205409"/>
                  </a:lnTo>
                  <a:lnTo>
                    <a:pt x="35368" y="260113"/>
                  </a:lnTo>
                  <a:lnTo>
                    <a:pt x="23682" y="310647"/>
                  </a:lnTo>
                  <a:lnTo>
                    <a:pt x="10422" y="368899"/>
                  </a:lnTo>
                  <a:lnTo>
                    <a:pt x="5892" y="423209"/>
                  </a:lnTo>
                  <a:lnTo>
                    <a:pt x="0" y="474526"/>
                  </a:lnTo>
                  <a:lnTo>
                    <a:pt x="10261" y="535665"/>
                  </a:lnTo>
                  <a:lnTo>
                    <a:pt x="40224" y="593284"/>
                  </a:lnTo>
                  <a:lnTo>
                    <a:pt x="70874" y="628513"/>
                  </a:lnTo>
                  <a:lnTo>
                    <a:pt x="119440" y="658851"/>
                  </a:lnTo>
                  <a:lnTo>
                    <a:pt x="130642" y="663842"/>
                  </a:lnTo>
                  <a:lnTo>
                    <a:pt x="155567" y="666268"/>
                  </a:lnTo>
                  <a:lnTo>
                    <a:pt x="179903" y="662277"/>
                  </a:lnTo>
                  <a:lnTo>
                    <a:pt x="227740" y="634161"/>
                  </a:lnTo>
                  <a:lnTo>
                    <a:pt x="267886" y="597359"/>
                  </a:lnTo>
                  <a:lnTo>
                    <a:pt x="306873" y="538207"/>
                  </a:lnTo>
                  <a:lnTo>
                    <a:pt x="317167" y="500150"/>
                  </a:lnTo>
                  <a:lnTo>
                    <a:pt x="309039" y="453649"/>
                  </a:lnTo>
                  <a:lnTo>
                    <a:pt x="294906" y="429349"/>
                  </a:lnTo>
                  <a:lnTo>
                    <a:pt x="276926" y="411920"/>
                  </a:lnTo>
                  <a:lnTo>
                    <a:pt x="257237" y="400275"/>
                  </a:lnTo>
                  <a:lnTo>
                    <a:pt x="236788" y="397439"/>
                  </a:lnTo>
                  <a:lnTo>
                    <a:pt x="216001" y="401247"/>
                  </a:lnTo>
                  <a:lnTo>
                    <a:pt x="153027" y="428661"/>
                  </a:lnTo>
                  <a:lnTo>
                    <a:pt x="110932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42362" y="1695088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48975" y="54114"/>
                  </a:lnTo>
                  <a:lnTo>
                    <a:pt x="10262" y="1031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21305" y="1684559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168456"/>
                  </a:moveTo>
                  <a:lnTo>
                    <a:pt x="97901" y="109893"/>
                  </a:lnTo>
                  <a:lnTo>
                    <a:pt x="47055" y="521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84518" y="1525336"/>
              <a:ext cx="271931" cy="451130"/>
            </a:xfrm>
            <a:custGeom>
              <a:avLst/>
              <a:gdLst/>
              <a:ahLst/>
              <a:cxnLst/>
              <a:rect l="0" t="0" r="0" b="0"/>
              <a:pathLst>
                <a:path w="271931" h="451130">
                  <a:moveTo>
                    <a:pt x="0" y="106581"/>
                  </a:moveTo>
                  <a:lnTo>
                    <a:pt x="14654" y="62618"/>
                  </a:lnTo>
                  <a:lnTo>
                    <a:pt x="27570" y="45708"/>
                  </a:lnTo>
                  <a:lnTo>
                    <a:pt x="64457" y="15788"/>
                  </a:lnTo>
                  <a:lnTo>
                    <a:pt x="100727" y="0"/>
                  </a:lnTo>
                  <a:lnTo>
                    <a:pt x="127435" y="1110"/>
                  </a:lnTo>
                  <a:lnTo>
                    <a:pt x="165660" y="14889"/>
                  </a:lnTo>
                  <a:lnTo>
                    <a:pt x="204428" y="40506"/>
                  </a:lnTo>
                  <a:lnTo>
                    <a:pt x="234616" y="92142"/>
                  </a:lnTo>
                  <a:lnTo>
                    <a:pt x="259990" y="145496"/>
                  </a:lnTo>
                  <a:lnTo>
                    <a:pt x="267629" y="170670"/>
                  </a:lnTo>
                  <a:lnTo>
                    <a:pt x="271930" y="217727"/>
                  </a:lnTo>
                  <a:lnTo>
                    <a:pt x="270264" y="279791"/>
                  </a:lnTo>
                  <a:lnTo>
                    <a:pt x="264605" y="332128"/>
                  </a:lnTo>
                  <a:lnTo>
                    <a:pt x="252446" y="367992"/>
                  </a:lnTo>
                  <a:lnTo>
                    <a:pt x="226207" y="410381"/>
                  </a:lnTo>
                  <a:lnTo>
                    <a:pt x="208161" y="427217"/>
                  </a:lnTo>
                  <a:lnTo>
                    <a:pt x="172681" y="444259"/>
                  </a:lnTo>
                  <a:lnTo>
                    <a:pt x="132533" y="451129"/>
                  </a:lnTo>
                  <a:lnTo>
                    <a:pt x="108036" y="446497"/>
                  </a:lnTo>
                  <a:lnTo>
                    <a:pt x="86620" y="435469"/>
                  </a:lnTo>
                  <a:lnTo>
                    <a:pt x="69304" y="418870"/>
                  </a:lnTo>
                  <a:lnTo>
                    <a:pt x="64919" y="408360"/>
                  </a:lnTo>
                  <a:lnTo>
                    <a:pt x="63168" y="384204"/>
                  </a:lnTo>
                  <a:lnTo>
                    <a:pt x="66678" y="373551"/>
                  </a:lnTo>
                  <a:lnTo>
                    <a:pt x="79937" y="355476"/>
                  </a:lnTo>
                  <a:lnTo>
                    <a:pt x="100648" y="342763"/>
                  </a:lnTo>
                  <a:lnTo>
                    <a:pt x="124281" y="335553"/>
                  </a:lnTo>
                  <a:lnTo>
                    <a:pt x="171168" y="340456"/>
                  </a:lnTo>
                  <a:lnTo>
                    <a:pt x="225143" y="352690"/>
                  </a:lnTo>
                  <a:lnTo>
                    <a:pt x="263212" y="359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98525" y="1621388"/>
              <a:ext cx="300644" cy="324547"/>
            </a:xfrm>
            <a:custGeom>
              <a:avLst/>
              <a:gdLst/>
              <a:ahLst/>
              <a:cxnLst/>
              <a:rect l="0" t="0" r="0" b="0"/>
              <a:pathLst>
                <a:path w="300644" h="324547">
                  <a:moveTo>
                    <a:pt x="91361" y="0"/>
                  </a:moveTo>
                  <a:lnTo>
                    <a:pt x="52987" y="29309"/>
                  </a:lnTo>
                  <a:lnTo>
                    <a:pt x="31768" y="55088"/>
                  </a:lnTo>
                  <a:lnTo>
                    <a:pt x="12042" y="104815"/>
                  </a:lnTo>
                  <a:lnTo>
                    <a:pt x="0" y="166630"/>
                  </a:lnTo>
                  <a:lnTo>
                    <a:pt x="453" y="194551"/>
                  </a:lnTo>
                  <a:lnTo>
                    <a:pt x="20522" y="251961"/>
                  </a:lnTo>
                  <a:lnTo>
                    <a:pt x="37096" y="278466"/>
                  </a:lnTo>
                  <a:lnTo>
                    <a:pt x="62414" y="301137"/>
                  </a:lnTo>
                  <a:lnTo>
                    <a:pt x="92143" y="317083"/>
                  </a:lnTo>
                  <a:lnTo>
                    <a:pt x="149270" y="324546"/>
                  </a:lnTo>
                  <a:lnTo>
                    <a:pt x="191447" y="323500"/>
                  </a:lnTo>
                  <a:lnTo>
                    <a:pt x="237733" y="303371"/>
                  </a:lnTo>
                  <a:lnTo>
                    <a:pt x="258190" y="288079"/>
                  </a:lnTo>
                  <a:lnTo>
                    <a:pt x="281692" y="253163"/>
                  </a:lnTo>
                  <a:lnTo>
                    <a:pt x="295414" y="213182"/>
                  </a:lnTo>
                  <a:lnTo>
                    <a:pt x="300643" y="154631"/>
                  </a:lnTo>
                  <a:lnTo>
                    <a:pt x="296087" y="98265"/>
                  </a:lnTo>
                  <a:lnTo>
                    <a:pt x="287245" y="78378"/>
                  </a:lnTo>
                  <a:lnTo>
                    <a:pt x="256916" y="40959"/>
                  </a:lnTo>
                  <a:lnTo>
                    <a:pt x="227372" y="21365"/>
                  </a:lnTo>
                  <a:lnTo>
                    <a:pt x="18611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63668" y="166350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9878" y="16768"/>
                  </a:lnTo>
                  <a:lnTo>
                    <a:pt x="2927" y="55141"/>
                  </a:lnTo>
                  <a:lnTo>
                    <a:pt x="578" y="1121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1026" y="1739397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8333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31206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8937" y="1452932"/>
              <a:ext cx="305215" cy="512829"/>
            </a:xfrm>
            <a:custGeom>
              <a:avLst/>
              <a:gdLst/>
              <a:ahLst/>
              <a:cxnLst/>
              <a:rect l="0" t="0" r="0" b="0"/>
              <a:pathLst>
                <a:path w="305215" h="512829">
                  <a:moveTo>
                    <a:pt x="183270" y="0"/>
                  </a:moveTo>
                  <a:lnTo>
                    <a:pt x="139307" y="34898"/>
                  </a:lnTo>
                  <a:lnTo>
                    <a:pt x="86887" y="95048"/>
                  </a:lnTo>
                  <a:lnTo>
                    <a:pt x="55443" y="153677"/>
                  </a:lnTo>
                  <a:lnTo>
                    <a:pt x="35431" y="192543"/>
                  </a:lnTo>
                  <a:lnTo>
                    <a:pt x="22807" y="215426"/>
                  </a:lnTo>
                  <a:lnTo>
                    <a:pt x="5171" y="277950"/>
                  </a:lnTo>
                  <a:lnTo>
                    <a:pt x="0" y="302518"/>
                  </a:lnTo>
                  <a:lnTo>
                    <a:pt x="6212" y="353125"/>
                  </a:lnTo>
                  <a:lnTo>
                    <a:pt x="18704" y="413164"/>
                  </a:lnTo>
                  <a:lnTo>
                    <a:pt x="40842" y="467744"/>
                  </a:lnTo>
                  <a:lnTo>
                    <a:pt x="54068" y="487087"/>
                  </a:lnTo>
                  <a:lnTo>
                    <a:pt x="70865" y="500363"/>
                  </a:lnTo>
                  <a:lnTo>
                    <a:pt x="80257" y="505541"/>
                  </a:lnTo>
                  <a:lnTo>
                    <a:pt x="121422" y="512828"/>
                  </a:lnTo>
                  <a:lnTo>
                    <a:pt x="165075" y="509398"/>
                  </a:lnTo>
                  <a:lnTo>
                    <a:pt x="207644" y="489795"/>
                  </a:lnTo>
                  <a:lnTo>
                    <a:pt x="244304" y="461759"/>
                  </a:lnTo>
                  <a:lnTo>
                    <a:pt x="287349" y="402081"/>
                  </a:lnTo>
                  <a:lnTo>
                    <a:pt x="299717" y="378744"/>
                  </a:lnTo>
                  <a:lnTo>
                    <a:pt x="305214" y="352775"/>
                  </a:lnTo>
                  <a:lnTo>
                    <a:pt x="301418" y="331874"/>
                  </a:lnTo>
                  <a:lnTo>
                    <a:pt x="286127" y="306953"/>
                  </a:lnTo>
                  <a:lnTo>
                    <a:pt x="272268" y="293181"/>
                  </a:lnTo>
                  <a:lnTo>
                    <a:pt x="254410" y="283161"/>
                  </a:lnTo>
                  <a:lnTo>
                    <a:pt x="228536" y="281047"/>
                  </a:lnTo>
                  <a:lnTo>
                    <a:pt x="199879" y="285177"/>
                  </a:lnTo>
                  <a:lnTo>
                    <a:pt x="141957" y="313390"/>
                  </a:lnTo>
                  <a:lnTo>
                    <a:pt x="12009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0704" y="1652974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68732" y="42691"/>
                  </a:lnTo>
                  <a:lnTo>
                    <a:pt x="29978" y="9483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79647" y="1663502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147399"/>
                  </a:moveTo>
                  <a:lnTo>
                    <a:pt x="103813" y="101618"/>
                  </a:lnTo>
                  <a:lnTo>
                    <a:pt x="41985" y="44912"/>
                  </a:lnTo>
                  <a:lnTo>
                    <a:pt x="16730" y="218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9986" y="1495046"/>
              <a:ext cx="31372" cy="494841"/>
            </a:xfrm>
            <a:custGeom>
              <a:avLst/>
              <a:gdLst/>
              <a:ahLst/>
              <a:cxnLst/>
              <a:rect l="0" t="0" r="0" b="0"/>
              <a:pathLst>
                <a:path w="31372" h="494841">
                  <a:moveTo>
                    <a:pt x="31371" y="0"/>
                  </a:moveTo>
                  <a:lnTo>
                    <a:pt x="16717" y="49552"/>
                  </a:lnTo>
                  <a:lnTo>
                    <a:pt x="12211" y="100080"/>
                  </a:lnTo>
                  <a:lnTo>
                    <a:pt x="3453" y="155990"/>
                  </a:lnTo>
                  <a:lnTo>
                    <a:pt x="510" y="210881"/>
                  </a:lnTo>
                  <a:lnTo>
                    <a:pt x="0" y="262135"/>
                  </a:lnTo>
                  <a:lnTo>
                    <a:pt x="2969" y="316706"/>
                  </a:lnTo>
                  <a:lnTo>
                    <a:pt x="8138" y="364460"/>
                  </a:lnTo>
                  <a:lnTo>
                    <a:pt x="9669" y="419944"/>
                  </a:lnTo>
                  <a:lnTo>
                    <a:pt x="10123" y="464069"/>
                  </a:lnTo>
                  <a:lnTo>
                    <a:pt x="1031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27088" y="1505575"/>
              <a:ext cx="336913" cy="278405"/>
            </a:xfrm>
            <a:custGeom>
              <a:avLst/>
              <a:gdLst/>
              <a:ahLst/>
              <a:cxnLst/>
              <a:rect l="0" t="0" r="0" b="0"/>
              <a:pathLst>
                <a:path w="336913" h="278405">
                  <a:moveTo>
                    <a:pt x="336912" y="221098"/>
                  </a:moveTo>
                  <a:lnTo>
                    <a:pt x="320144" y="215509"/>
                  </a:lnTo>
                  <a:lnTo>
                    <a:pt x="302553" y="215885"/>
                  </a:lnTo>
                  <a:lnTo>
                    <a:pt x="245083" y="222751"/>
                  </a:lnTo>
                  <a:lnTo>
                    <a:pt x="189898" y="244727"/>
                  </a:lnTo>
                  <a:lnTo>
                    <a:pt x="136921" y="263089"/>
                  </a:lnTo>
                  <a:lnTo>
                    <a:pt x="84234" y="278404"/>
                  </a:lnTo>
                  <a:lnTo>
                    <a:pt x="42115" y="271889"/>
                  </a:lnTo>
                  <a:lnTo>
                    <a:pt x="31586" y="268997"/>
                  </a:lnTo>
                  <a:lnTo>
                    <a:pt x="23397" y="261219"/>
                  </a:lnTo>
                  <a:lnTo>
                    <a:pt x="11178" y="236980"/>
                  </a:lnTo>
                  <a:lnTo>
                    <a:pt x="2208" y="174929"/>
                  </a:lnTo>
                  <a:lnTo>
                    <a:pt x="436" y="116399"/>
                  </a:lnTo>
                  <a:lnTo>
                    <a:pt x="86" y="597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080805" y="2295846"/>
            <a:ext cx="878118" cy="471111"/>
            <a:chOff x="4080805" y="2295846"/>
            <a:chExt cx="878118" cy="471111"/>
          </a:xfrm>
        </p:grpSpPr>
        <p:sp>
          <p:nvSpPr>
            <p:cNvPr id="22" name="Freeform 21"/>
            <p:cNvSpPr/>
            <p:nvPr/>
          </p:nvSpPr>
          <p:spPr>
            <a:xfrm>
              <a:off x="4080805" y="2318464"/>
              <a:ext cx="444053" cy="448493"/>
            </a:xfrm>
            <a:custGeom>
              <a:avLst/>
              <a:gdLst/>
              <a:ahLst/>
              <a:cxnLst/>
              <a:rect l="0" t="0" r="0" b="0"/>
              <a:pathLst>
                <a:path w="444053" h="448493">
                  <a:moveTo>
                    <a:pt x="288521" y="8334"/>
                  </a:moveTo>
                  <a:lnTo>
                    <a:pt x="251043" y="0"/>
                  </a:lnTo>
                  <a:lnTo>
                    <a:pt x="194030" y="3828"/>
                  </a:lnTo>
                  <a:lnTo>
                    <a:pt x="143671" y="12588"/>
                  </a:lnTo>
                  <a:lnTo>
                    <a:pt x="115349" y="25432"/>
                  </a:lnTo>
                  <a:lnTo>
                    <a:pt x="66065" y="65134"/>
                  </a:lnTo>
                  <a:lnTo>
                    <a:pt x="29101" y="119755"/>
                  </a:lnTo>
                  <a:lnTo>
                    <a:pt x="9203" y="181034"/>
                  </a:lnTo>
                  <a:lnTo>
                    <a:pt x="0" y="226270"/>
                  </a:lnTo>
                  <a:lnTo>
                    <a:pt x="4812" y="275029"/>
                  </a:lnTo>
                  <a:lnTo>
                    <a:pt x="26806" y="334018"/>
                  </a:lnTo>
                  <a:lnTo>
                    <a:pt x="53681" y="385142"/>
                  </a:lnTo>
                  <a:lnTo>
                    <a:pt x="85708" y="412699"/>
                  </a:lnTo>
                  <a:lnTo>
                    <a:pt x="124833" y="435682"/>
                  </a:lnTo>
                  <a:lnTo>
                    <a:pt x="171651" y="446131"/>
                  </a:lnTo>
                  <a:lnTo>
                    <a:pt x="230297" y="448492"/>
                  </a:lnTo>
                  <a:lnTo>
                    <a:pt x="266980" y="440698"/>
                  </a:lnTo>
                  <a:lnTo>
                    <a:pt x="328954" y="411093"/>
                  </a:lnTo>
                  <a:lnTo>
                    <a:pt x="379004" y="369739"/>
                  </a:lnTo>
                  <a:lnTo>
                    <a:pt x="413759" y="326080"/>
                  </a:lnTo>
                  <a:lnTo>
                    <a:pt x="438360" y="266206"/>
                  </a:lnTo>
                  <a:lnTo>
                    <a:pt x="444052" y="225380"/>
                  </a:lnTo>
                  <a:lnTo>
                    <a:pt x="440149" y="183648"/>
                  </a:lnTo>
                  <a:lnTo>
                    <a:pt x="419945" y="128794"/>
                  </a:lnTo>
                  <a:lnTo>
                    <a:pt x="399081" y="95108"/>
                  </a:lnTo>
                  <a:lnTo>
                    <a:pt x="370023" y="69790"/>
                  </a:lnTo>
                  <a:lnTo>
                    <a:pt x="334637" y="49809"/>
                  </a:lnTo>
                  <a:lnTo>
                    <a:pt x="299050" y="39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16767" y="242155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1169" y="22570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0953" y="2295846"/>
              <a:ext cx="357970" cy="420507"/>
            </a:xfrm>
            <a:custGeom>
              <a:avLst/>
              <a:gdLst/>
              <a:ahLst/>
              <a:cxnLst/>
              <a:rect l="0" t="0" r="0" b="0"/>
              <a:pathLst>
                <a:path w="357970" h="420507">
                  <a:moveTo>
                    <a:pt x="0" y="62537"/>
                  </a:moveTo>
                  <a:lnTo>
                    <a:pt x="11179" y="45769"/>
                  </a:lnTo>
                  <a:lnTo>
                    <a:pt x="26025" y="34418"/>
                  </a:lnTo>
                  <a:lnTo>
                    <a:pt x="82759" y="13860"/>
                  </a:lnTo>
                  <a:lnTo>
                    <a:pt x="137274" y="2576"/>
                  </a:lnTo>
                  <a:lnTo>
                    <a:pt x="198692" y="0"/>
                  </a:lnTo>
                  <a:lnTo>
                    <a:pt x="238636" y="5143"/>
                  </a:lnTo>
                  <a:lnTo>
                    <a:pt x="272698" y="19665"/>
                  </a:lnTo>
                  <a:lnTo>
                    <a:pt x="288095" y="35294"/>
                  </a:lnTo>
                  <a:lnTo>
                    <a:pt x="293839" y="44375"/>
                  </a:lnTo>
                  <a:lnTo>
                    <a:pt x="297101" y="63824"/>
                  </a:lnTo>
                  <a:lnTo>
                    <a:pt x="293482" y="84166"/>
                  </a:lnTo>
                  <a:lnTo>
                    <a:pt x="278290" y="114179"/>
                  </a:lnTo>
                  <a:lnTo>
                    <a:pt x="257801" y="138410"/>
                  </a:lnTo>
                  <a:lnTo>
                    <a:pt x="197530" y="185681"/>
                  </a:lnTo>
                  <a:lnTo>
                    <a:pt x="187838" y="190257"/>
                  </a:lnTo>
                  <a:lnTo>
                    <a:pt x="182548" y="197986"/>
                  </a:lnTo>
                  <a:lnTo>
                    <a:pt x="179788" y="219053"/>
                  </a:lnTo>
                  <a:lnTo>
                    <a:pt x="188700" y="240894"/>
                  </a:lnTo>
                  <a:lnTo>
                    <a:pt x="213449" y="269802"/>
                  </a:lnTo>
                  <a:lnTo>
                    <a:pt x="275373" y="327636"/>
                  </a:lnTo>
                  <a:lnTo>
                    <a:pt x="329578" y="382771"/>
                  </a:lnTo>
                  <a:lnTo>
                    <a:pt x="357969" y="4205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87716" y="2811108"/>
            <a:ext cx="2581672" cy="789639"/>
            <a:chOff x="5487716" y="2811108"/>
            <a:chExt cx="2581672" cy="789639"/>
          </a:xfrm>
        </p:grpSpPr>
        <p:sp>
          <p:nvSpPr>
            <p:cNvPr id="26" name="Freeform 25"/>
            <p:cNvSpPr/>
            <p:nvPr/>
          </p:nvSpPr>
          <p:spPr>
            <a:xfrm>
              <a:off x="5487716" y="2947979"/>
              <a:ext cx="324911" cy="604109"/>
            </a:xfrm>
            <a:custGeom>
              <a:avLst/>
              <a:gdLst/>
              <a:ahLst/>
              <a:cxnLst/>
              <a:rect l="0" t="0" r="0" b="0"/>
              <a:pathLst>
                <a:path w="324911" h="604109">
                  <a:moveTo>
                    <a:pt x="176615" y="0"/>
                  </a:moveTo>
                  <a:lnTo>
                    <a:pt x="121528" y="55087"/>
                  </a:lnTo>
                  <a:lnTo>
                    <a:pt x="90952" y="95239"/>
                  </a:lnTo>
                  <a:lnTo>
                    <a:pt x="57378" y="153052"/>
                  </a:lnTo>
                  <a:lnTo>
                    <a:pt x="33653" y="214719"/>
                  </a:lnTo>
                  <a:lnTo>
                    <a:pt x="13888" y="273174"/>
                  </a:lnTo>
                  <a:lnTo>
                    <a:pt x="1678" y="336620"/>
                  </a:lnTo>
                  <a:lnTo>
                    <a:pt x="0" y="375300"/>
                  </a:lnTo>
                  <a:lnTo>
                    <a:pt x="9320" y="426643"/>
                  </a:lnTo>
                  <a:lnTo>
                    <a:pt x="28016" y="486828"/>
                  </a:lnTo>
                  <a:lnTo>
                    <a:pt x="61106" y="543307"/>
                  </a:lnTo>
                  <a:lnTo>
                    <a:pt x="88938" y="574733"/>
                  </a:lnTo>
                  <a:lnTo>
                    <a:pt x="115542" y="590781"/>
                  </a:lnTo>
                  <a:lnTo>
                    <a:pt x="145651" y="602945"/>
                  </a:lnTo>
                  <a:lnTo>
                    <a:pt x="166363" y="604108"/>
                  </a:lnTo>
                  <a:lnTo>
                    <a:pt x="208256" y="595322"/>
                  </a:lnTo>
                  <a:lnTo>
                    <a:pt x="271377" y="560790"/>
                  </a:lnTo>
                  <a:lnTo>
                    <a:pt x="297370" y="534657"/>
                  </a:lnTo>
                  <a:lnTo>
                    <a:pt x="319889" y="499098"/>
                  </a:lnTo>
                  <a:lnTo>
                    <a:pt x="324910" y="472556"/>
                  </a:lnTo>
                  <a:lnTo>
                    <a:pt x="318602" y="422977"/>
                  </a:lnTo>
                  <a:lnTo>
                    <a:pt x="303823" y="390099"/>
                  </a:lnTo>
                  <a:lnTo>
                    <a:pt x="285015" y="374978"/>
                  </a:lnTo>
                  <a:lnTo>
                    <a:pt x="240402" y="355739"/>
                  </a:lnTo>
                  <a:lnTo>
                    <a:pt x="197205" y="355488"/>
                  </a:lnTo>
                  <a:lnTo>
                    <a:pt x="139781" y="367054"/>
                  </a:lnTo>
                  <a:lnTo>
                    <a:pt x="104480" y="385357"/>
                  </a:lnTo>
                  <a:lnTo>
                    <a:pt x="47000" y="435404"/>
                  </a:lnTo>
                  <a:lnTo>
                    <a:pt x="3974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97423" y="2811108"/>
              <a:ext cx="177562" cy="694882"/>
            </a:xfrm>
            <a:custGeom>
              <a:avLst/>
              <a:gdLst/>
              <a:ahLst/>
              <a:cxnLst/>
              <a:rect l="0" t="0" r="0" b="0"/>
              <a:pathLst>
                <a:path w="177562" h="694882">
                  <a:moveTo>
                    <a:pt x="177561" y="0"/>
                  </a:moveTo>
                  <a:lnTo>
                    <a:pt x="129686" y="45782"/>
                  </a:lnTo>
                  <a:lnTo>
                    <a:pt x="92827" y="108727"/>
                  </a:lnTo>
                  <a:lnTo>
                    <a:pt x="58172" y="169863"/>
                  </a:lnTo>
                  <a:lnTo>
                    <a:pt x="33269" y="230172"/>
                  </a:lnTo>
                  <a:lnTo>
                    <a:pt x="16738" y="281903"/>
                  </a:lnTo>
                  <a:lnTo>
                    <a:pt x="3378" y="335491"/>
                  </a:lnTo>
                  <a:lnTo>
                    <a:pt x="0" y="385364"/>
                  </a:lnTo>
                  <a:lnTo>
                    <a:pt x="168" y="442905"/>
                  </a:lnTo>
                  <a:lnTo>
                    <a:pt x="8277" y="497519"/>
                  </a:lnTo>
                  <a:lnTo>
                    <a:pt x="24978" y="550746"/>
                  </a:lnTo>
                  <a:lnTo>
                    <a:pt x="44744" y="602392"/>
                  </a:lnTo>
                  <a:lnTo>
                    <a:pt x="72384" y="659237"/>
                  </a:lnTo>
                  <a:lnTo>
                    <a:pt x="93333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96041" y="3007851"/>
              <a:ext cx="263213" cy="385370"/>
            </a:xfrm>
            <a:custGeom>
              <a:avLst/>
              <a:gdLst/>
              <a:ahLst/>
              <a:cxnLst/>
              <a:rect l="0" t="0" r="0" b="0"/>
              <a:pathLst>
                <a:path w="263213" h="385370">
                  <a:moveTo>
                    <a:pt x="0" y="87527"/>
                  </a:moveTo>
                  <a:lnTo>
                    <a:pt x="0" y="65170"/>
                  </a:lnTo>
                  <a:lnTo>
                    <a:pt x="6239" y="47955"/>
                  </a:lnTo>
                  <a:lnTo>
                    <a:pt x="29308" y="17839"/>
                  </a:lnTo>
                  <a:lnTo>
                    <a:pt x="55088" y="2018"/>
                  </a:lnTo>
                  <a:lnTo>
                    <a:pt x="74786" y="0"/>
                  </a:lnTo>
                  <a:lnTo>
                    <a:pt x="96409" y="4172"/>
                  </a:lnTo>
                  <a:lnTo>
                    <a:pt x="121618" y="13825"/>
                  </a:lnTo>
                  <a:lnTo>
                    <a:pt x="142180" y="29034"/>
                  </a:lnTo>
                  <a:lnTo>
                    <a:pt x="166910" y="60447"/>
                  </a:lnTo>
                  <a:lnTo>
                    <a:pt x="196227" y="112983"/>
                  </a:lnTo>
                  <a:lnTo>
                    <a:pt x="211909" y="160060"/>
                  </a:lnTo>
                  <a:lnTo>
                    <a:pt x="218376" y="211054"/>
                  </a:lnTo>
                  <a:lnTo>
                    <a:pt x="220292" y="263207"/>
                  </a:lnTo>
                  <a:lnTo>
                    <a:pt x="214501" y="291949"/>
                  </a:lnTo>
                  <a:lnTo>
                    <a:pt x="191719" y="338997"/>
                  </a:lnTo>
                  <a:lnTo>
                    <a:pt x="171580" y="365847"/>
                  </a:lnTo>
                  <a:lnTo>
                    <a:pt x="145205" y="383032"/>
                  </a:lnTo>
                  <a:lnTo>
                    <a:pt x="125367" y="385369"/>
                  </a:lnTo>
                  <a:lnTo>
                    <a:pt x="106022" y="381338"/>
                  </a:lnTo>
                  <a:lnTo>
                    <a:pt x="74538" y="359686"/>
                  </a:lnTo>
                  <a:lnTo>
                    <a:pt x="67239" y="353195"/>
                  </a:lnTo>
                  <a:lnTo>
                    <a:pt x="63544" y="344187"/>
                  </a:lnTo>
                  <a:lnTo>
                    <a:pt x="62557" y="321701"/>
                  </a:lnTo>
                  <a:lnTo>
                    <a:pt x="69137" y="302348"/>
                  </a:lnTo>
                  <a:lnTo>
                    <a:pt x="74168" y="293912"/>
                  </a:lnTo>
                  <a:lnTo>
                    <a:pt x="89116" y="281419"/>
                  </a:lnTo>
                  <a:lnTo>
                    <a:pt x="127308" y="263867"/>
                  </a:lnTo>
                  <a:lnTo>
                    <a:pt x="184288" y="264776"/>
                  </a:lnTo>
                  <a:lnTo>
                    <a:pt x="235578" y="269288"/>
                  </a:lnTo>
                  <a:lnTo>
                    <a:pt x="263212" y="277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05321" y="3021678"/>
              <a:ext cx="328893" cy="330045"/>
            </a:xfrm>
            <a:custGeom>
              <a:avLst/>
              <a:gdLst/>
              <a:ahLst/>
              <a:cxnLst/>
              <a:rect l="0" t="0" r="0" b="0"/>
              <a:pathLst>
                <a:path w="328893" h="330045">
                  <a:moveTo>
                    <a:pt x="153974" y="0"/>
                  </a:moveTo>
                  <a:lnTo>
                    <a:pt x="131618" y="0"/>
                  </a:lnTo>
                  <a:lnTo>
                    <a:pt x="100946" y="11179"/>
                  </a:lnTo>
                  <a:lnTo>
                    <a:pt x="52781" y="58564"/>
                  </a:lnTo>
                  <a:lnTo>
                    <a:pt x="17180" y="117518"/>
                  </a:lnTo>
                  <a:lnTo>
                    <a:pt x="5439" y="144647"/>
                  </a:lnTo>
                  <a:lnTo>
                    <a:pt x="0" y="186228"/>
                  </a:lnTo>
                  <a:lnTo>
                    <a:pt x="2873" y="214180"/>
                  </a:lnTo>
                  <a:lnTo>
                    <a:pt x="29891" y="269081"/>
                  </a:lnTo>
                  <a:lnTo>
                    <a:pt x="52998" y="301606"/>
                  </a:lnTo>
                  <a:lnTo>
                    <a:pt x="81551" y="319692"/>
                  </a:lnTo>
                  <a:lnTo>
                    <a:pt x="101899" y="328479"/>
                  </a:lnTo>
                  <a:lnTo>
                    <a:pt x="122641" y="330044"/>
                  </a:lnTo>
                  <a:lnTo>
                    <a:pt x="182300" y="317291"/>
                  </a:lnTo>
                  <a:lnTo>
                    <a:pt x="216180" y="298993"/>
                  </a:lnTo>
                  <a:lnTo>
                    <a:pt x="279061" y="241599"/>
                  </a:lnTo>
                  <a:lnTo>
                    <a:pt x="318293" y="189440"/>
                  </a:lnTo>
                  <a:lnTo>
                    <a:pt x="326441" y="165304"/>
                  </a:lnTo>
                  <a:lnTo>
                    <a:pt x="328892" y="138979"/>
                  </a:lnTo>
                  <a:lnTo>
                    <a:pt x="322525" y="99021"/>
                  </a:lnTo>
                  <a:lnTo>
                    <a:pt x="312333" y="75595"/>
                  </a:lnTo>
                  <a:lnTo>
                    <a:pt x="287852" y="48265"/>
                  </a:lnTo>
                  <a:lnTo>
                    <a:pt x="240928" y="22330"/>
                  </a:lnTo>
                  <a:lnTo>
                    <a:pt x="21714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5321" y="3074321"/>
              <a:ext cx="10400" cy="189514"/>
            </a:xfrm>
            <a:custGeom>
              <a:avLst/>
              <a:gdLst/>
              <a:ahLst/>
              <a:cxnLst/>
              <a:rect l="0" t="0" r="0" b="0"/>
              <a:pathLst>
                <a:path w="10400" h="189514">
                  <a:moveTo>
                    <a:pt x="10399" y="0"/>
                  </a:moveTo>
                  <a:lnTo>
                    <a:pt x="3164" y="27556"/>
                  </a:lnTo>
                  <a:lnTo>
                    <a:pt x="521" y="83779"/>
                  </a:lnTo>
                  <a:lnTo>
                    <a:pt x="0" y="140291"/>
                  </a:lnTo>
                  <a:lnTo>
                    <a:pt x="1039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59378" y="3169077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83538" y="5590"/>
                  </a:lnTo>
                  <a:lnTo>
                    <a:pt x="129365" y="10723"/>
                  </a:lnTo>
                  <a:lnTo>
                    <a:pt x="73603" y="21789"/>
                  </a:lnTo>
                  <a:lnTo>
                    <a:pt x="10275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22802" y="3011150"/>
              <a:ext cx="20929" cy="357970"/>
            </a:xfrm>
            <a:custGeom>
              <a:avLst/>
              <a:gdLst/>
              <a:ahLst/>
              <a:cxnLst/>
              <a:rect l="0" t="0" r="0" b="0"/>
              <a:pathLst>
                <a:path w="20929" h="357970">
                  <a:moveTo>
                    <a:pt x="10400" y="0"/>
                  </a:moveTo>
                  <a:lnTo>
                    <a:pt x="1335" y="58617"/>
                  </a:lnTo>
                  <a:lnTo>
                    <a:pt x="304" y="110174"/>
                  </a:lnTo>
                  <a:lnTo>
                    <a:pt x="0" y="169905"/>
                  </a:lnTo>
                  <a:lnTo>
                    <a:pt x="5499" y="226467"/>
                  </a:lnTo>
                  <a:lnTo>
                    <a:pt x="8948" y="280271"/>
                  </a:lnTo>
                  <a:lnTo>
                    <a:pt x="18542" y="339288"/>
                  </a:lnTo>
                  <a:lnTo>
                    <a:pt x="209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03466" y="3042735"/>
              <a:ext cx="271851" cy="193607"/>
            </a:xfrm>
            <a:custGeom>
              <a:avLst/>
              <a:gdLst/>
              <a:ahLst/>
              <a:cxnLst/>
              <a:rect l="0" t="0" r="0" b="0"/>
              <a:pathLst>
                <a:path w="271851" h="193607">
                  <a:moveTo>
                    <a:pt x="271850" y="105285"/>
                  </a:moveTo>
                  <a:lnTo>
                    <a:pt x="213233" y="110875"/>
                  </a:lnTo>
                  <a:lnTo>
                    <a:pt x="192765" y="119858"/>
                  </a:lnTo>
                  <a:lnTo>
                    <a:pt x="134507" y="146830"/>
                  </a:lnTo>
                  <a:lnTo>
                    <a:pt x="114883" y="155335"/>
                  </a:lnTo>
                  <a:lnTo>
                    <a:pt x="60286" y="185006"/>
                  </a:lnTo>
                  <a:lnTo>
                    <a:pt x="39781" y="192579"/>
                  </a:lnTo>
                  <a:lnTo>
                    <a:pt x="18969" y="193606"/>
                  </a:lnTo>
                  <a:lnTo>
                    <a:pt x="8506" y="192242"/>
                  </a:lnTo>
                  <a:lnTo>
                    <a:pt x="2701" y="186653"/>
                  </a:lnTo>
                  <a:lnTo>
                    <a:pt x="0" y="178248"/>
                  </a:lnTo>
                  <a:lnTo>
                    <a:pt x="4072" y="125547"/>
                  </a:lnTo>
                  <a:lnTo>
                    <a:pt x="14971" y="74453"/>
                  </a:lnTo>
                  <a:lnTo>
                    <a:pt x="18337" y="26752"/>
                  </a:lnTo>
                  <a:lnTo>
                    <a:pt x="191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75316" y="2842694"/>
              <a:ext cx="194072" cy="758053"/>
            </a:xfrm>
            <a:custGeom>
              <a:avLst/>
              <a:gdLst/>
              <a:ahLst/>
              <a:cxnLst/>
              <a:rect l="0" t="0" r="0" b="0"/>
              <a:pathLst>
                <a:path w="194072" h="758053">
                  <a:moveTo>
                    <a:pt x="0" y="0"/>
                  </a:moveTo>
                  <a:lnTo>
                    <a:pt x="24046" y="17981"/>
                  </a:lnTo>
                  <a:lnTo>
                    <a:pt x="65465" y="74354"/>
                  </a:lnTo>
                  <a:lnTo>
                    <a:pt x="92704" y="132017"/>
                  </a:lnTo>
                  <a:lnTo>
                    <a:pt x="126534" y="188874"/>
                  </a:lnTo>
                  <a:lnTo>
                    <a:pt x="160292" y="249307"/>
                  </a:lnTo>
                  <a:lnTo>
                    <a:pt x="181881" y="310471"/>
                  </a:lnTo>
                  <a:lnTo>
                    <a:pt x="194071" y="356905"/>
                  </a:lnTo>
                  <a:lnTo>
                    <a:pt x="190344" y="416060"/>
                  </a:lnTo>
                  <a:lnTo>
                    <a:pt x="178581" y="467988"/>
                  </a:lnTo>
                  <a:lnTo>
                    <a:pt x="162050" y="523200"/>
                  </a:lnTo>
                  <a:lnTo>
                    <a:pt x="143971" y="578643"/>
                  </a:lnTo>
                  <a:lnTo>
                    <a:pt x="114900" y="631654"/>
                  </a:lnTo>
                  <a:lnTo>
                    <a:pt x="76739" y="686543"/>
                  </a:lnTo>
                  <a:lnTo>
                    <a:pt x="60953" y="713467"/>
                  </a:lnTo>
                  <a:lnTo>
                    <a:pt x="50487" y="728878"/>
                  </a:lnTo>
                  <a:lnTo>
                    <a:pt x="42114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Custom</PresentationFormat>
  <Paragraphs>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1.10 – Distributive Property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2</cp:revision>
  <dcterms:created xsi:type="dcterms:W3CDTF">2013-09-20T15:22:01Z</dcterms:created>
  <dcterms:modified xsi:type="dcterms:W3CDTF">2013-09-20T15:50:28Z</dcterms:modified>
</cp:coreProperties>
</file>